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5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8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9.xml" ContentType="application/vnd.openxmlformats-officedocument.theme+xml"/>
  <Override PartName="/ppt/slideLayouts/slideLayout35.xml" ContentType="application/vnd.openxmlformats-officedocument.presentationml.slideLayout+xml"/>
  <Override PartName="/ppt/theme/theme10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197" r:id="rId4"/>
    <p:sldMasterId id="2147485242" r:id="rId5"/>
    <p:sldMasterId id="2147485265" r:id="rId6"/>
    <p:sldMasterId id="2147485268" r:id="rId7"/>
    <p:sldMasterId id="2147485273" r:id="rId8"/>
    <p:sldMasterId id="2147485303" r:id="rId9"/>
    <p:sldMasterId id="2147485297" r:id="rId10"/>
    <p:sldMasterId id="2147485288" r:id="rId11"/>
    <p:sldMasterId id="2147485281" r:id="rId12"/>
    <p:sldMasterId id="2147485311" r:id="rId13"/>
    <p:sldMasterId id="2147485206" r:id="rId14"/>
  </p:sldMasterIdLst>
  <p:notesMasterIdLst>
    <p:notesMasterId r:id="rId35"/>
  </p:notesMasterIdLst>
  <p:handoutMasterIdLst>
    <p:handoutMasterId r:id="rId36"/>
  </p:handoutMasterIdLst>
  <p:sldIdLst>
    <p:sldId id="4111" r:id="rId15"/>
    <p:sldId id="4171" r:id="rId16"/>
    <p:sldId id="1367" r:id="rId17"/>
    <p:sldId id="4157" r:id="rId18"/>
    <p:sldId id="4173" r:id="rId19"/>
    <p:sldId id="4178" r:id="rId20"/>
    <p:sldId id="1372" r:id="rId21"/>
    <p:sldId id="905" r:id="rId22"/>
    <p:sldId id="845" r:id="rId23"/>
    <p:sldId id="848" r:id="rId24"/>
    <p:sldId id="850" r:id="rId25"/>
    <p:sldId id="904" r:id="rId26"/>
    <p:sldId id="900" r:id="rId27"/>
    <p:sldId id="4174" r:id="rId28"/>
    <p:sldId id="1380" r:id="rId29"/>
    <p:sldId id="4177" r:id="rId30"/>
    <p:sldId id="4169" r:id="rId31"/>
    <p:sldId id="4175" r:id="rId32"/>
    <p:sldId id="4176" r:id="rId33"/>
    <p:sldId id="1381" r:id="rId34"/>
  </p:sldIdLst>
  <p:sldSz cx="12192000" cy="68580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1600" b="1" kern="1200">
        <a:solidFill>
          <a:schemeClr val="tx1"/>
        </a:solidFill>
        <a:latin typeface="Trebuchet M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2D74"/>
    <a:srgbClr val="EAEAEA"/>
    <a:srgbClr val="014C6D"/>
    <a:srgbClr val="414752"/>
    <a:srgbClr val="FFFFFF"/>
    <a:srgbClr val="263A48"/>
    <a:srgbClr val="42557F"/>
    <a:srgbClr val="EA7125"/>
    <a:srgbClr val="6E8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BB3799-B42D-4D04-8653-387B7E9E352F}" v="143" dt="2020-11-19T11:35:45.9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3"/>
    <p:restoredTop sz="93503" autoAdjust="0"/>
  </p:normalViewPr>
  <p:slideViewPr>
    <p:cSldViewPr snapToGrid="0">
      <p:cViewPr varScale="1">
        <p:scale>
          <a:sx n="81" d="100"/>
          <a:sy n="81" d="100"/>
        </p:scale>
        <p:origin x="66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theme" Target="theme/theme1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handoutMaster" Target="handoutMasters/handout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notesMaster" Target="notesMasters/notesMaster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eg Kalchenko" userId="65002486-1670-43cf-827d-6c7c69744e6b" providerId="ADAL" clId="{E2BB3799-B42D-4D04-8653-387B7E9E352F}"/>
    <pc:docChg chg="undo redo custSel addSld delSld modSld">
      <pc:chgData name="Oleg Kalchenko" userId="65002486-1670-43cf-827d-6c7c69744e6b" providerId="ADAL" clId="{E2BB3799-B42D-4D04-8653-387B7E9E352F}" dt="2020-11-19T11:36:01.109" v="8328" actId="2696"/>
      <pc:docMkLst>
        <pc:docMk/>
      </pc:docMkLst>
      <pc:sldChg chg="modSp">
        <pc:chgData name="Oleg Kalchenko" userId="65002486-1670-43cf-827d-6c7c69744e6b" providerId="ADAL" clId="{E2BB3799-B42D-4D04-8653-387B7E9E352F}" dt="2020-11-17T18:46:51.856" v="409" actId="6549"/>
        <pc:sldMkLst>
          <pc:docMk/>
          <pc:sldMk cId="3174022850" sldId="845"/>
        </pc:sldMkLst>
        <pc:spChg chg="mod">
          <ac:chgData name="Oleg Kalchenko" userId="65002486-1670-43cf-827d-6c7c69744e6b" providerId="ADAL" clId="{E2BB3799-B42D-4D04-8653-387B7E9E352F}" dt="2020-11-17T18:43:33.322" v="170" actId="6549"/>
          <ac:spMkLst>
            <pc:docMk/>
            <pc:sldMk cId="3174022850" sldId="845"/>
            <ac:spMk id="2" creationId="{2BE94060-9443-0446-8F85-7C39265E4074}"/>
          </ac:spMkLst>
        </pc:spChg>
        <pc:spChg chg="mod">
          <ac:chgData name="Oleg Kalchenko" userId="65002486-1670-43cf-827d-6c7c69744e6b" providerId="ADAL" clId="{E2BB3799-B42D-4D04-8653-387B7E9E352F}" dt="2020-11-17T18:46:51.856" v="409" actId="6549"/>
          <ac:spMkLst>
            <pc:docMk/>
            <pc:sldMk cId="3174022850" sldId="845"/>
            <ac:spMk id="3" creationId="{ED72F803-BDCE-FE46-A21B-A35DDFE32796}"/>
          </ac:spMkLst>
        </pc:spChg>
      </pc:sldChg>
      <pc:sldChg chg="addSp delSp modSp">
        <pc:chgData name="Oleg Kalchenko" userId="65002486-1670-43cf-827d-6c7c69744e6b" providerId="ADAL" clId="{E2BB3799-B42D-4D04-8653-387B7E9E352F}" dt="2020-11-17T21:04:44.866" v="1942" actId="6549"/>
        <pc:sldMkLst>
          <pc:docMk/>
          <pc:sldMk cId="2004217830" sldId="848"/>
        </pc:sldMkLst>
        <pc:spChg chg="mod">
          <ac:chgData name="Oleg Kalchenko" userId="65002486-1670-43cf-827d-6c7c69744e6b" providerId="ADAL" clId="{E2BB3799-B42D-4D04-8653-387B7E9E352F}" dt="2020-11-17T19:08:53.972" v="1044" actId="20577"/>
          <ac:spMkLst>
            <pc:docMk/>
            <pc:sldMk cId="2004217830" sldId="848"/>
            <ac:spMk id="2" creationId="{4B315084-3C3E-A843-B827-256A92487D82}"/>
          </ac:spMkLst>
        </pc:spChg>
        <pc:spChg chg="mod">
          <ac:chgData name="Oleg Kalchenko" userId="65002486-1670-43cf-827d-6c7c69744e6b" providerId="ADAL" clId="{E2BB3799-B42D-4D04-8653-387B7E9E352F}" dt="2020-11-17T21:04:44.866" v="1942" actId="6549"/>
          <ac:spMkLst>
            <pc:docMk/>
            <pc:sldMk cId="2004217830" sldId="848"/>
            <ac:spMk id="3" creationId="{A5A7C7C9-B940-1145-9322-ADD242E7D65B}"/>
          </ac:spMkLst>
        </pc:spChg>
        <pc:spChg chg="add mod">
          <ac:chgData name="Oleg Kalchenko" userId="65002486-1670-43cf-827d-6c7c69744e6b" providerId="ADAL" clId="{E2BB3799-B42D-4D04-8653-387B7E9E352F}" dt="2020-11-17T19:08:12.309" v="986" actId="14100"/>
          <ac:spMkLst>
            <pc:docMk/>
            <pc:sldMk cId="2004217830" sldId="848"/>
            <ac:spMk id="6" creationId="{FD03125F-C152-4CA5-879A-CBB93165459E}"/>
          </ac:spMkLst>
        </pc:spChg>
        <pc:spChg chg="add mod">
          <ac:chgData name="Oleg Kalchenko" userId="65002486-1670-43cf-827d-6c7c69744e6b" providerId="ADAL" clId="{E2BB3799-B42D-4D04-8653-387B7E9E352F}" dt="2020-11-17T19:08:21.984" v="988" actId="14100"/>
          <ac:spMkLst>
            <pc:docMk/>
            <pc:sldMk cId="2004217830" sldId="848"/>
            <ac:spMk id="7" creationId="{D26F4BFF-E3EC-42F2-9EF2-24B012CE8CC6}"/>
          </ac:spMkLst>
        </pc:spChg>
        <pc:spChg chg="add del mod">
          <ac:chgData name="Oleg Kalchenko" userId="65002486-1670-43cf-827d-6c7c69744e6b" providerId="ADAL" clId="{E2BB3799-B42D-4D04-8653-387B7E9E352F}" dt="2020-11-17T18:58:25.596" v="589"/>
          <ac:spMkLst>
            <pc:docMk/>
            <pc:sldMk cId="2004217830" sldId="848"/>
            <ac:spMk id="8" creationId="{C0F70844-8D27-4E98-9E7D-EA904D39FE78}"/>
          </ac:spMkLst>
        </pc:spChg>
        <pc:spChg chg="add mod">
          <ac:chgData name="Oleg Kalchenko" userId="65002486-1670-43cf-827d-6c7c69744e6b" providerId="ADAL" clId="{E2BB3799-B42D-4D04-8653-387B7E9E352F}" dt="2020-11-17T20:32:16.123" v="1443" actId="1076"/>
          <ac:spMkLst>
            <pc:docMk/>
            <pc:sldMk cId="2004217830" sldId="848"/>
            <ac:spMk id="9" creationId="{FAF6526D-9F27-4C1E-9E2D-2C8408BE7A91}"/>
          </ac:spMkLst>
        </pc:spChg>
        <pc:spChg chg="add mod">
          <ac:chgData name="Oleg Kalchenko" userId="65002486-1670-43cf-827d-6c7c69744e6b" providerId="ADAL" clId="{E2BB3799-B42D-4D04-8653-387B7E9E352F}" dt="2020-11-17T19:05:48.727" v="883" actId="1076"/>
          <ac:spMkLst>
            <pc:docMk/>
            <pc:sldMk cId="2004217830" sldId="848"/>
            <ac:spMk id="11" creationId="{28E866F1-7BCE-473F-981E-F760F580F5B4}"/>
          </ac:spMkLst>
        </pc:spChg>
        <pc:spChg chg="add del mod">
          <ac:chgData name="Oleg Kalchenko" userId="65002486-1670-43cf-827d-6c7c69744e6b" providerId="ADAL" clId="{E2BB3799-B42D-4D04-8653-387B7E9E352F}" dt="2020-11-17T19:06:16.625" v="885" actId="478"/>
          <ac:spMkLst>
            <pc:docMk/>
            <pc:sldMk cId="2004217830" sldId="848"/>
            <ac:spMk id="12" creationId="{68E66E35-2A7A-4626-A60F-C13DFC8ACFCA}"/>
          </ac:spMkLst>
        </pc:spChg>
        <pc:spChg chg="add mod">
          <ac:chgData name="Oleg Kalchenko" userId="65002486-1670-43cf-827d-6c7c69744e6b" providerId="ADAL" clId="{E2BB3799-B42D-4D04-8653-387B7E9E352F}" dt="2020-11-17T19:07:41.098" v="984" actId="14100"/>
          <ac:spMkLst>
            <pc:docMk/>
            <pc:sldMk cId="2004217830" sldId="848"/>
            <ac:spMk id="13" creationId="{1B83D792-8C24-4A36-AEC6-000E1460CC9C}"/>
          </ac:spMkLst>
        </pc:spChg>
        <pc:spChg chg="add mod">
          <ac:chgData name="Oleg Kalchenko" userId="65002486-1670-43cf-827d-6c7c69744e6b" providerId="ADAL" clId="{E2BB3799-B42D-4D04-8653-387B7E9E352F}" dt="2020-11-17T20:28:32.077" v="1250" actId="14100"/>
          <ac:spMkLst>
            <pc:docMk/>
            <pc:sldMk cId="2004217830" sldId="848"/>
            <ac:spMk id="14" creationId="{5A5B0DB1-EA95-4449-A8AE-89D7BD2E7A2A}"/>
          </ac:spMkLst>
        </pc:spChg>
        <pc:spChg chg="add mod">
          <ac:chgData name="Oleg Kalchenko" userId="65002486-1670-43cf-827d-6c7c69744e6b" providerId="ADAL" clId="{E2BB3799-B42D-4D04-8653-387B7E9E352F}" dt="2020-11-17T20:29:51.383" v="1334" actId="1076"/>
          <ac:spMkLst>
            <pc:docMk/>
            <pc:sldMk cId="2004217830" sldId="848"/>
            <ac:spMk id="15" creationId="{563A23AE-1A52-4365-853A-08A3F1475380}"/>
          </ac:spMkLst>
        </pc:spChg>
        <pc:spChg chg="add mod">
          <ac:chgData name="Oleg Kalchenko" userId="65002486-1670-43cf-827d-6c7c69744e6b" providerId="ADAL" clId="{E2BB3799-B42D-4D04-8653-387B7E9E352F}" dt="2020-11-17T20:30:26.917" v="1336" actId="1076"/>
          <ac:spMkLst>
            <pc:docMk/>
            <pc:sldMk cId="2004217830" sldId="848"/>
            <ac:spMk id="16" creationId="{46D1A0B7-3C9E-4816-A321-FFF24E0B5868}"/>
          </ac:spMkLst>
        </pc:spChg>
        <pc:spChg chg="add mod">
          <ac:chgData name="Oleg Kalchenko" userId="65002486-1670-43cf-827d-6c7c69744e6b" providerId="ADAL" clId="{E2BB3799-B42D-4D04-8653-387B7E9E352F}" dt="2020-11-17T20:31:59.431" v="1442" actId="14100"/>
          <ac:spMkLst>
            <pc:docMk/>
            <pc:sldMk cId="2004217830" sldId="848"/>
            <ac:spMk id="17" creationId="{7F9F5DBB-1D33-47A6-883B-412BD4D4A9BD}"/>
          </ac:spMkLst>
        </pc:spChg>
        <pc:spChg chg="add mod">
          <ac:chgData name="Oleg Kalchenko" userId="65002486-1670-43cf-827d-6c7c69744e6b" providerId="ADAL" clId="{E2BB3799-B42D-4D04-8653-387B7E9E352F}" dt="2020-11-17T20:56:39.512" v="1739" actId="14100"/>
          <ac:spMkLst>
            <pc:docMk/>
            <pc:sldMk cId="2004217830" sldId="848"/>
            <ac:spMk id="18" creationId="{841FC563-8870-4906-9945-5C95DB74605C}"/>
          </ac:spMkLst>
        </pc:spChg>
        <pc:spChg chg="add mod">
          <ac:chgData name="Oleg Kalchenko" userId="65002486-1670-43cf-827d-6c7c69744e6b" providerId="ADAL" clId="{E2BB3799-B42D-4D04-8653-387B7E9E352F}" dt="2020-11-17T21:01:38.272" v="1859" actId="14100"/>
          <ac:spMkLst>
            <pc:docMk/>
            <pc:sldMk cId="2004217830" sldId="848"/>
            <ac:spMk id="19" creationId="{26E5DE06-812A-44D7-B6C0-EEB3FCDA0867}"/>
          </ac:spMkLst>
        </pc:spChg>
        <pc:picChg chg="mod">
          <ac:chgData name="Oleg Kalchenko" userId="65002486-1670-43cf-827d-6c7c69744e6b" providerId="ADAL" clId="{E2BB3799-B42D-4D04-8653-387B7E9E352F}" dt="2020-11-17T19:03:04.947" v="739" actId="1076"/>
          <ac:picMkLst>
            <pc:docMk/>
            <pc:sldMk cId="2004217830" sldId="848"/>
            <ac:picMk id="5" creationId="{393F4E9E-AD78-704B-BDF7-4620A6904A00}"/>
          </ac:picMkLst>
        </pc:picChg>
        <pc:picChg chg="add del">
          <ac:chgData name="Oleg Kalchenko" userId="65002486-1670-43cf-827d-6c7c69744e6b" providerId="ADAL" clId="{E2BB3799-B42D-4D04-8653-387B7E9E352F}" dt="2020-11-17T19:01:24.059" v="633"/>
          <ac:picMkLst>
            <pc:docMk/>
            <pc:sldMk cId="2004217830" sldId="848"/>
            <ac:picMk id="10" creationId="{03161F51-C1B3-433C-950C-E8FD47D144F9}"/>
          </ac:picMkLst>
        </pc:picChg>
      </pc:sldChg>
      <pc:sldChg chg="modSp">
        <pc:chgData name="Oleg Kalchenko" userId="65002486-1670-43cf-827d-6c7c69744e6b" providerId="ADAL" clId="{E2BB3799-B42D-4D04-8653-387B7E9E352F}" dt="2020-11-17T21:54:41.256" v="4659" actId="1076"/>
        <pc:sldMkLst>
          <pc:docMk/>
          <pc:sldMk cId="4018616933" sldId="850"/>
        </pc:sldMkLst>
        <pc:spChg chg="mod">
          <ac:chgData name="Oleg Kalchenko" userId="65002486-1670-43cf-827d-6c7c69744e6b" providerId="ADAL" clId="{E2BB3799-B42D-4D04-8653-387B7E9E352F}" dt="2020-11-17T21:05:24.618" v="1988" actId="6549"/>
          <ac:spMkLst>
            <pc:docMk/>
            <pc:sldMk cId="4018616933" sldId="850"/>
            <ac:spMk id="2" creationId="{58A1777F-F01E-FF4F-BADF-DEC99BD8EB50}"/>
          </ac:spMkLst>
        </pc:spChg>
        <pc:spChg chg="mod">
          <ac:chgData name="Oleg Kalchenko" userId="65002486-1670-43cf-827d-6c7c69744e6b" providerId="ADAL" clId="{E2BB3799-B42D-4D04-8653-387B7E9E352F}" dt="2020-11-17T21:06:56.926" v="2103" actId="20577"/>
          <ac:spMkLst>
            <pc:docMk/>
            <pc:sldMk cId="4018616933" sldId="850"/>
            <ac:spMk id="3" creationId="{44FE9CB8-D6EE-F141-BE4C-57B5946AE300}"/>
          </ac:spMkLst>
        </pc:spChg>
        <pc:picChg chg="mod">
          <ac:chgData name="Oleg Kalchenko" userId="65002486-1670-43cf-827d-6c7c69744e6b" providerId="ADAL" clId="{E2BB3799-B42D-4D04-8653-387B7E9E352F}" dt="2020-11-17T21:54:41.256" v="4659" actId="1076"/>
          <ac:picMkLst>
            <pc:docMk/>
            <pc:sldMk cId="4018616933" sldId="850"/>
            <ac:picMk id="5" creationId="{D2FD4D0C-F783-6C43-B8A6-C71103EFCBF4}"/>
          </ac:picMkLst>
        </pc:picChg>
        <pc:picChg chg="mod">
          <ac:chgData name="Oleg Kalchenko" userId="65002486-1670-43cf-827d-6c7c69744e6b" providerId="ADAL" clId="{E2BB3799-B42D-4D04-8653-387B7E9E352F}" dt="2020-11-17T21:54:31.167" v="4658" actId="1076"/>
          <ac:picMkLst>
            <pc:docMk/>
            <pc:sldMk cId="4018616933" sldId="850"/>
            <ac:picMk id="6" creationId="{52955C5C-1A5E-AB44-9BAB-6EA502E7BB66}"/>
          </ac:picMkLst>
        </pc:picChg>
      </pc:sldChg>
      <pc:sldChg chg="addSp delSp modSp">
        <pc:chgData name="Oleg Kalchenko" userId="65002486-1670-43cf-827d-6c7c69744e6b" providerId="ADAL" clId="{E2BB3799-B42D-4D04-8653-387B7E9E352F}" dt="2020-11-18T21:09:17.572" v="8195" actId="207"/>
        <pc:sldMkLst>
          <pc:docMk/>
          <pc:sldMk cId="1860748322" sldId="900"/>
        </pc:sldMkLst>
        <pc:spChg chg="mod">
          <ac:chgData name="Oleg Kalchenko" userId="65002486-1670-43cf-827d-6c7c69744e6b" providerId="ADAL" clId="{E2BB3799-B42D-4D04-8653-387B7E9E352F}" dt="2020-11-17T21:11:57.266" v="2197" actId="6549"/>
          <ac:spMkLst>
            <pc:docMk/>
            <pc:sldMk cId="1860748322" sldId="900"/>
            <ac:spMk id="2" creationId="{EDAAC2A8-69C7-724D-8D1D-3C4A56B502E6}"/>
          </ac:spMkLst>
        </pc:spChg>
        <pc:spChg chg="mod">
          <ac:chgData name="Oleg Kalchenko" userId="65002486-1670-43cf-827d-6c7c69744e6b" providerId="ADAL" clId="{E2BB3799-B42D-4D04-8653-387B7E9E352F}" dt="2020-11-18T21:09:17.572" v="8195" actId="207"/>
          <ac:spMkLst>
            <pc:docMk/>
            <pc:sldMk cId="1860748322" sldId="900"/>
            <ac:spMk id="3" creationId="{AC524685-3138-2B48-B284-DEFE5A57EFC6}"/>
          </ac:spMkLst>
        </pc:spChg>
        <pc:spChg chg="mod">
          <ac:chgData name="Oleg Kalchenko" userId="65002486-1670-43cf-827d-6c7c69744e6b" providerId="ADAL" clId="{E2BB3799-B42D-4D04-8653-387B7E9E352F}" dt="2020-11-18T21:03:51.346" v="7887" actId="1076"/>
          <ac:spMkLst>
            <pc:docMk/>
            <pc:sldMk cId="1860748322" sldId="900"/>
            <ac:spMk id="4" creationId="{C5264F04-3536-654C-9DA8-4E49C7CAE678}"/>
          </ac:spMkLst>
        </pc:spChg>
        <pc:spChg chg="add del mod">
          <ac:chgData name="Oleg Kalchenko" userId="65002486-1670-43cf-827d-6c7c69744e6b" providerId="ADAL" clId="{E2BB3799-B42D-4D04-8653-387B7E9E352F}" dt="2020-11-18T21:03:13.955" v="7877" actId="478"/>
          <ac:spMkLst>
            <pc:docMk/>
            <pc:sldMk cId="1860748322" sldId="900"/>
            <ac:spMk id="6" creationId="{3BD2CFF5-4CFB-42A3-BB88-45EC08FE61D9}"/>
          </ac:spMkLst>
        </pc:spChg>
        <pc:spChg chg="add del mod">
          <ac:chgData name="Oleg Kalchenko" userId="65002486-1670-43cf-827d-6c7c69744e6b" providerId="ADAL" clId="{E2BB3799-B42D-4D04-8653-387B7E9E352F}" dt="2020-11-18T21:03:16.985" v="7878" actId="478"/>
          <ac:spMkLst>
            <pc:docMk/>
            <pc:sldMk cId="1860748322" sldId="900"/>
            <ac:spMk id="7" creationId="{4FC54C3D-396B-448D-AB93-23EB1F2C8089}"/>
          </ac:spMkLst>
        </pc:spChg>
        <pc:spChg chg="add del">
          <ac:chgData name="Oleg Kalchenko" userId="65002486-1670-43cf-827d-6c7c69744e6b" providerId="ADAL" clId="{E2BB3799-B42D-4D04-8653-387B7E9E352F}" dt="2020-11-17T18:54:20.051" v="484"/>
          <ac:spMkLst>
            <pc:docMk/>
            <pc:sldMk cId="1860748322" sldId="900"/>
            <ac:spMk id="7" creationId="{FE26C6F4-74E7-4C10-9A5D-E20FFADAF77C}"/>
          </ac:spMkLst>
        </pc:spChg>
        <pc:spChg chg="add del mod">
          <ac:chgData name="Oleg Kalchenko" userId="65002486-1670-43cf-827d-6c7c69744e6b" providerId="ADAL" clId="{E2BB3799-B42D-4D04-8653-387B7E9E352F}" dt="2020-11-18T21:03:54.340" v="7888"/>
          <ac:spMkLst>
            <pc:docMk/>
            <pc:sldMk cId="1860748322" sldId="900"/>
            <ac:spMk id="8" creationId="{15805700-F4EF-47D2-8DDD-2880E5855972}"/>
          </ac:spMkLst>
        </pc:spChg>
        <pc:spChg chg="add del mod">
          <ac:chgData name="Oleg Kalchenko" userId="65002486-1670-43cf-827d-6c7c69744e6b" providerId="ADAL" clId="{E2BB3799-B42D-4D04-8653-387B7E9E352F}" dt="2020-11-18T21:04:09.341" v="7890"/>
          <ac:spMkLst>
            <pc:docMk/>
            <pc:sldMk cId="1860748322" sldId="900"/>
            <ac:spMk id="9" creationId="{58C5CE1E-1427-46BD-A99A-2BF60FC89117}"/>
          </ac:spMkLst>
        </pc:spChg>
        <pc:spChg chg="add del mod">
          <ac:chgData name="Oleg Kalchenko" userId="65002486-1670-43cf-827d-6c7c69744e6b" providerId="ADAL" clId="{E2BB3799-B42D-4D04-8653-387B7E9E352F}" dt="2020-11-18T21:04:12.325" v="7891"/>
          <ac:spMkLst>
            <pc:docMk/>
            <pc:sldMk cId="1860748322" sldId="900"/>
            <ac:spMk id="10" creationId="{FEDF0270-CCB6-4E25-99D8-28C7B491D64F}"/>
          </ac:spMkLst>
        </pc:spChg>
        <pc:spChg chg="add del mod">
          <ac:chgData name="Oleg Kalchenko" userId="65002486-1670-43cf-827d-6c7c69744e6b" providerId="ADAL" clId="{E2BB3799-B42D-4D04-8653-387B7E9E352F}" dt="2020-11-18T21:04:18.591" v="7892"/>
          <ac:spMkLst>
            <pc:docMk/>
            <pc:sldMk cId="1860748322" sldId="900"/>
            <ac:spMk id="11" creationId="{FDCFB1B3-1AA4-4FC3-A36E-0F9AAE1E7587}"/>
          </ac:spMkLst>
        </pc:spChg>
        <pc:spChg chg="add del mod">
          <ac:chgData name="Oleg Kalchenko" userId="65002486-1670-43cf-827d-6c7c69744e6b" providerId="ADAL" clId="{E2BB3799-B42D-4D04-8653-387B7E9E352F}" dt="2020-11-18T21:04:05.742" v="7889"/>
          <ac:spMkLst>
            <pc:docMk/>
            <pc:sldMk cId="1860748322" sldId="900"/>
            <ac:spMk id="12" creationId="{245AC672-6C40-4AC1-9F08-48440AA58FE1}"/>
          </ac:spMkLst>
        </pc:spChg>
        <pc:spChg chg="add del mod">
          <ac:chgData name="Oleg Kalchenko" userId="65002486-1670-43cf-827d-6c7c69744e6b" providerId="ADAL" clId="{E2BB3799-B42D-4D04-8653-387B7E9E352F}" dt="2020-11-18T20:39:36.303" v="7873"/>
          <ac:spMkLst>
            <pc:docMk/>
            <pc:sldMk cId="1860748322" sldId="900"/>
            <ac:spMk id="13" creationId="{C40F0688-3103-416E-A14A-232D97612DFD}"/>
          </ac:spMkLst>
        </pc:spChg>
        <pc:spChg chg="add del mod">
          <ac:chgData name="Oleg Kalchenko" userId="65002486-1670-43cf-827d-6c7c69744e6b" providerId="ADAL" clId="{E2BB3799-B42D-4D04-8653-387B7E9E352F}" dt="2020-11-18T21:04:57.455" v="7896"/>
          <ac:spMkLst>
            <pc:docMk/>
            <pc:sldMk cId="1860748322" sldId="900"/>
            <ac:spMk id="15" creationId="{5B22AA3A-CFBF-410D-83B4-7049AF7600AD}"/>
          </ac:spMkLst>
        </pc:spChg>
        <pc:spChg chg="add del">
          <ac:chgData name="Oleg Kalchenko" userId="65002486-1670-43cf-827d-6c7c69744e6b" providerId="ADAL" clId="{E2BB3799-B42D-4D04-8653-387B7E9E352F}" dt="2020-11-18T21:05:11.907" v="7898"/>
          <ac:spMkLst>
            <pc:docMk/>
            <pc:sldMk cId="1860748322" sldId="900"/>
            <ac:spMk id="17" creationId="{B3C5B692-1FBC-4021-A5A4-3D8476009A51}"/>
          </ac:spMkLst>
        </pc:spChg>
        <pc:graphicFrameChg chg="add del mod modGraphic">
          <ac:chgData name="Oleg Kalchenko" userId="65002486-1670-43cf-827d-6c7c69744e6b" providerId="ADAL" clId="{E2BB3799-B42D-4D04-8653-387B7E9E352F}" dt="2020-11-17T18:54:20.051" v="484"/>
          <ac:graphicFrameMkLst>
            <pc:docMk/>
            <pc:sldMk cId="1860748322" sldId="900"/>
            <ac:graphicFrameMk id="6" creationId="{4C1EF770-97D0-4C72-9C9C-DBC634489714}"/>
          </ac:graphicFrameMkLst>
        </pc:graphicFrameChg>
        <pc:graphicFrameChg chg="add del mod">
          <ac:chgData name="Oleg Kalchenko" userId="65002486-1670-43cf-827d-6c7c69744e6b" providerId="ADAL" clId="{E2BB3799-B42D-4D04-8653-387B7E9E352F}" dt="2020-11-18T21:04:57.455" v="7896"/>
          <ac:graphicFrameMkLst>
            <pc:docMk/>
            <pc:sldMk cId="1860748322" sldId="900"/>
            <ac:graphicFrameMk id="14" creationId="{B1614DAF-69ED-4565-A8F7-A8DD8110A782}"/>
          </ac:graphicFrameMkLst>
        </pc:graphicFrameChg>
        <pc:graphicFrameChg chg="add mod modGraphic">
          <ac:chgData name="Oleg Kalchenko" userId="65002486-1670-43cf-827d-6c7c69744e6b" providerId="ADAL" clId="{E2BB3799-B42D-4D04-8653-387B7E9E352F}" dt="2020-11-18T21:08:45.410" v="8193" actId="20577"/>
          <ac:graphicFrameMkLst>
            <pc:docMk/>
            <pc:sldMk cId="1860748322" sldId="900"/>
            <ac:graphicFrameMk id="16" creationId="{E6E56B80-2232-4956-9B7E-FA2097EB5740}"/>
          </ac:graphicFrameMkLst>
        </pc:graphicFrameChg>
        <pc:picChg chg="add del mod">
          <ac:chgData name="Oleg Kalchenko" userId="65002486-1670-43cf-827d-6c7c69744e6b" providerId="ADAL" clId="{E2BB3799-B42D-4D04-8653-387B7E9E352F}" dt="2020-11-18T21:03:08.610" v="7876" actId="478"/>
          <ac:picMkLst>
            <pc:docMk/>
            <pc:sldMk cId="1860748322" sldId="900"/>
            <ac:picMk id="5" creationId="{7C0EF2B1-0A74-CE4A-B262-D2BA21039806}"/>
          </ac:picMkLst>
        </pc:picChg>
      </pc:sldChg>
      <pc:sldChg chg="addSp modSp">
        <pc:chgData name="Oleg Kalchenko" userId="65002486-1670-43cf-827d-6c7c69744e6b" providerId="ADAL" clId="{E2BB3799-B42D-4D04-8653-387B7E9E352F}" dt="2020-11-18T17:01:52.092" v="6969" actId="14100"/>
        <pc:sldMkLst>
          <pc:docMk/>
          <pc:sldMk cId="1321287079" sldId="904"/>
        </pc:sldMkLst>
        <pc:spChg chg="add mod">
          <ac:chgData name="Oleg Kalchenko" userId="65002486-1670-43cf-827d-6c7c69744e6b" providerId="ADAL" clId="{E2BB3799-B42D-4D04-8653-387B7E9E352F}" dt="2020-11-17T21:43:59.751" v="4460" actId="13926"/>
          <ac:spMkLst>
            <pc:docMk/>
            <pc:sldMk cId="1321287079" sldId="904"/>
            <ac:spMk id="2" creationId="{DE4DADBA-7C0F-42F6-9512-37E85C38A2E1}"/>
          </ac:spMkLst>
        </pc:spChg>
        <pc:spChg chg="add mod">
          <ac:chgData name="Oleg Kalchenko" userId="65002486-1670-43cf-827d-6c7c69744e6b" providerId="ADAL" clId="{E2BB3799-B42D-4D04-8653-387B7E9E352F}" dt="2020-11-18T17:01:36.283" v="6968" actId="20577"/>
          <ac:spMkLst>
            <pc:docMk/>
            <pc:sldMk cId="1321287079" sldId="904"/>
            <ac:spMk id="3" creationId="{421A9BBD-6CB9-49FD-A9CB-CF9DCE8C70F9}"/>
          </ac:spMkLst>
        </pc:spChg>
        <pc:spChg chg="add mod">
          <ac:chgData name="Oleg Kalchenko" userId="65002486-1670-43cf-827d-6c7c69744e6b" providerId="ADAL" clId="{E2BB3799-B42D-4D04-8653-387B7E9E352F}" dt="2020-11-18T17:01:12.834" v="6966" actId="255"/>
          <ac:spMkLst>
            <pc:docMk/>
            <pc:sldMk cId="1321287079" sldId="904"/>
            <ac:spMk id="9" creationId="{F3AFA6A3-406A-473E-9DA2-BA5E47682714}"/>
          </ac:spMkLst>
        </pc:spChg>
        <pc:picChg chg="mod">
          <ac:chgData name="Oleg Kalchenko" userId="65002486-1670-43cf-827d-6c7c69744e6b" providerId="ADAL" clId="{E2BB3799-B42D-4D04-8653-387B7E9E352F}" dt="2020-11-17T21:56:22.526" v="4748" actId="1076"/>
          <ac:picMkLst>
            <pc:docMk/>
            <pc:sldMk cId="1321287079" sldId="904"/>
            <ac:picMk id="50177" creationId="{1F7D68FD-7DB8-2247-8F7E-C470A445F5F1}"/>
          </ac:picMkLst>
        </pc:picChg>
        <pc:inkChg chg="mod">
          <ac:chgData name="Oleg Kalchenko" userId="65002486-1670-43cf-827d-6c7c69744e6b" providerId="ADAL" clId="{E2BB3799-B42D-4D04-8653-387B7E9E352F}" dt="2020-11-18T17:01:52.092" v="6969" actId="14100"/>
          <ac:inkMkLst>
            <pc:docMk/>
            <pc:sldMk cId="1321287079" sldId="904"/>
            <ac:inkMk id="10" creationId="{783DBBBB-098B-4649-A697-2830116653EF}"/>
          </ac:inkMkLst>
        </pc:inkChg>
      </pc:sldChg>
      <pc:sldChg chg="addSp delSp modSp">
        <pc:chgData name="Oleg Kalchenko" userId="65002486-1670-43cf-827d-6c7c69744e6b" providerId="ADAL" clId="{E2BB3799-B42D-4D04-8653-387B7E9E352F}" dt="2020-11-18T11:29:27.783" v="4793" actId="108"/>
        <pc:sldMkLst>
          <pc:docMk/>
          <pc:sldMk cId="633782322" sldId="905"/>
        </pc:sldMkLst>
        <pc:spChg chg="mod">
          <ac:chgData name="Oleg Kalchenko" userId="65002486-1670-43cf-827d-6c7c69744e6b" providerId="ADAL" clId="{E2BB3799-B42D-4D04-8653-387B7E9E352F}" dt="2020-11-17T18:46:06.764" v="325" actId="14100"/>
          <ac:spMkLst>
            <pc:docMk/>
            <pc:sldMk cId="633782322" sldId="905"/>
            <ac:spMk id="4" creationId="{7005B461-B5A6-C049-9CAF-73817D58ACF9}"/>
          </ac:spMkLst>
        </pc:spChg>
        <pc:graphicFrameChg chg="add del">
          <ac:chgData name="Oleg Kalchenko" userId="65002486-1670-43cf-827d-6c7c69744e6b" providerId="ADAL" clId="{E2BB3799-B42D-4D04-8653-387B7E9E352F}" dt="2020-11-18T11:20:46.628" v="4751"/>
          <ac:graphicFrameMkLst>
            <pc:docMk/>
            <pc:sldMk cId="633782322" sldId="905"/>
            <ac:graphicFrameMk id="2" creationId="{CAB0B070-2D2F-41E8-89BA-CD0D89FF6ABC}"/>
          </ac:graphicFrameMkLst>
        </pc:graphicFrameChg>
        <pc:graphicFrameChg chg="add del mod modGraphic">
          <ac:chgData name="Oleg Kalchenko" userId="65002486-1670-43cf-827d-6c7c69744e6b" providerId="ADAL" clId="{E2BB3799-B42D-4D04-8653-387B7E9E352F}" dt="2020-11-18T11:24:40.796" v="4764"/>
          <ac:graphicFrameMkLst>
            <pc:docMk/>
            <pc:sldMk cId="633782322" sldId="905"/>
            <ac:graphicFrameMk id="3" creationId="{FCA62A7D-68A5-4211-9153-E9B1360D369D}"/>
          </ac:graphicFrameMkLst>
        </pc:graphicFrameChg>
        <pc:graphicFrameChg chg="add mod modGraphic">
          <ac:chgData name="Oleg Kalchenko" userId="65002486-1670-43cf-827d-6c7c69744e6b" providerId="ADAL" clId="{E2BB3799-B42D-4D04-8653-387B7E9E352F}" dt="2020-11-18T11:29:27.783" v="4793" actId="108"/>
          <ac:graphicFrameMkLst>
            <pc:docMk/>
            <pc:sldMk cId="633782322" sldId="905"/>
            <ac:graphicFrameMk id="6" creationId="{99F31502-6099-4A01-A496-708DFF779118}"/>
          </ac:graphicFrameMkLst>
        </pc:graphicFrameChg>
        <pc:picChg chg="add del">
          <ac:chgData name="Oleg Kalchenko" userId="65002486-1670-43cf-827d-6c7c69744e6b" providerId="ADAL" clId="{E2BB3799-B42D-4D04-8653-387B7E9E352F}" dt="2020-11-18T11:25:23.947" v="4766" actId="478"/>
          <ac:picMkLst>
            <pc:docMk/>
            <pc:sldMk cId="633782322" sldId="905"/>
            <ac:picMk id="5" creationId="{5C3A1FF5-6B2F-5A4D-BF68-8CCD7FC26B31}"/>
          </ac:picMkLst>
        </pc:picChg>
      </pc:sldChg>
      <pc:sldChg chg="addSp modSp del">
        <pc:chgData name="Oleg Kalchenko" userId="65002486-1670-43cf-827d-6c7c69744e6b" providerId="ADAL" clId="{E2BB3799-B42D-4D04-8653-387B7E9E352F}" dt="2020-11-19T11:36:01.109" v="8328" actId="2696"/>
        <pc:sldMkLst>
          <pc:docMk/>
          <pc:sldMk cId="3963345025" sldId="1370"/>
        </pc:sldMkLst>
        <pc:spChg chg="mod">
          <ac:chgData name="Oleg Kalchenko" userId="65002486-1670-43cf-827d-6c7c69744e6b" providerId="ADAL" clId="{E2BB3799-B42D-4D04-8653-387B7E9E352F}" dt="2020-11-17T19:14:57.314" v="1122" actId="20577"/>
          <ac:spMkLst>
            <pc:docMk/>
            <pc:sldMk cId="3963345025" sldId="1370"/>
            <ac:spMk id="3" creationId="{F2F360FA-4673-7E47-AF42-39C208E69A50}"/>
          </ac:spMkLst>
        </pc:spChg>
        <pc:spChg chg="mod">
          <ac:chgData name="Oleg Kalchenko" userId="65002486-1670-43cf-827d-6c7c69744e6b" providerId="ADAL" clId="{E2BB3799-B42D-4D04-8653-387B7E9E352F}" dt="2020-11-19T11:35:28.406" v="8324" actId="14100"/>
          <ac:spMkLst>
            <pc:docMk/>
            <pc:sldMk cId="3963345025" sldId="1370"/>
            <ac:spMk id="5" creationId="{00000000-0000-0000-0000-000000000000}"/>
          </ac:spMkLst>
        </pc:spChg>
        <pc:spChg chg="add mod">
          <ac:chgData name="Oleg Kalchenko" userId="65002486-1670-43cf-827d-6c7c69744e6b" providerId="ADAL" clId="{E2BB3799-B42D-4D04-8653-387B7E9E352F}" dt="2020-11-17T21:53:07.591" v="4657" actId="1076"/>
          <ac:spMkLst>
            <pc:docMk/>
            <pc:sldMk cId="3963345025" sldId="1370"/>
            <ac:spMk id="17" creationId="{264398A2-1748-4E18-A7AA-0F0B08A84A03}"/>
          </ac:spMkLst>
        </pc:spChg>
      </pc:sldChg>
      <pc:sldChg chg="modSp">
        <pc:chgData name="Oleg Kalchenko" userId="65002486-1670-43cf-827d-6c7c69744e6b" providerId="ADAL" clId="{E2BB3799-B42D-4D04-8653-387B7E9E352F}" dt="2020-11-18T11:35:03.184" v="4795" actId="14100"/>
        <pc:sldMkLst>
          <pc:docMk/>
          <pc:sldMk cId="3508299706" sldId="1372"/>
        </pc:sldMkLst>
        <pc:spChg chg="mod">
          <ac:chgData name="Oleg Kalchenko" userId="65002486-1670-43cf-827d-6c7c69744e6b" providerId="ADAL" clId="{E2BB3799-B42D-4D04-8653-387B7E9E352F}" dt="2020-11-17T18:42:13.195" v="104" actId="6549"/>
          <ac:spMkLst>
            <pc:docMk/>
            <pc:sldMk cId="3508299706" sldId="1372"/>
            <ac:spMk id="2" creationId="{00000000-0000-0000-0000-000000000000}"/>
          </ac:spMkLst>
        </pc:spChg>
        <pc:picChg chg="mod">
          <ac:chgData name="Oleg Kalchenko" userId="65002486-1670-43cf-827d-6c7c69744e6b" providerId="ADAL" clId="{E2BB3799-B42D-4D04-8653-387B7E9E352F}" dt="2020-11-18T11:35:03.184" v="4795" actId="14100"/>
          <ac:picMkLst>
            <pc:docMk/>
            <pc:sldMk cId="3508299706" sldId="1372"/>
            <ac:picMk id="6" creationId="{1085B5AF-9F32-F64A-A018-6F600018D080}"/>
          </ac:picMkLst>
        </pc:picChg>
      </pc:sldChg>
      <pc:sldChg chg="addSp delSp modSp">
        <pc:chgData name="Oleg Kalchenko" userId="65002486-1670-43cf-827d-6c7c69744e6b" providerId="ADAL" clId="{E2BB3799-B42D-4D04-8653-387B7E9E352F}" dt="2020-11-18T16:31:48.134" v="6291" actId="14100"/>
        <pc:sldMkLst>
          <pc:docMk/>
          <pc:sldMk cId="3926524626" sldId="1380"/>
        </pc:sldMkLst>
        <pc:spChg chg="mod">
          <ac:chgData name="Oleg Kalchenko" userId="65002486-1670-43cf-827d-6c7c69744e6b" providerId="ADAL" clId="{E2BB3799-B42D-4D04-8653-387B7E9E352F}" dt="2020-11-18T12:51:50.110" v="5301" actId="1076"/>
          <ac:spMkLst>
            <pc:docMk/>
            <pc:sldMk cId="3926524626" sldId="1380"/>
            <ac:spMk id="2" creationId="{00000000-0000-0000-0000-000000000000}"/>
          </ac:spMkLst>
        </pc:spChg>
        <pc:spChg chg="add mod">
          <ac:chgData name="Oleg Kalchenko" userId="65002486-1670-43cf-827d-6c7c69744e6b" providerId="ADAL" clId="{E2BB3799-B42D-4D04-8653-387B7E9E352F}" dt="2020-11-18T12:43:08.543" v="5111" actId="255"/>
          <ac:spMkLst>
            <pc:docMk/>
            <pc:sldMk cId="3926524626" sldId="1380"/>
            <ac:spMk id="4" creationId="{20A12A7C-B5F4-4E1F-ADDA-1F9395DB98FE}"/>
          </ac:spMkLst>
        </pc:spChg>
        <pc:spChg chg="add mod">
          <ac:chgData name="Oleg Kalchenko" userId="65002486-1670-43cf-827d-6c7c69744e6b" providerId="ADAL" clId="{E2BB3799-B42D-4D04-8653-387B7E9E352F}" dt="2020-11-18T12:19:40.416" v="5042" actId="255"/>
          <ac:spMkLst>
            <pc:docMk/>
            <pc:sldMk cId="3926524626" sldId="1380"/>
            <ac:spMk id="6" creationId="{6D65E6F6-F4C6-46B1-8AB8-E0B5360C1F05}"/>
          </ac:spMkLst>
        </pc:spChg>
        <pc:spChg chg="add mod">
          <ac:chgData name="Oleg Kalchenko" userId="65002486-1670-43cf-827d-6c7c69744e6b" providerId="ADAL" clId="{E2BB3799-B42D-4D04-8653-387B7E9E352F}" dt="2020-11-18T12:19:19.975" v="5041" actId="113"/>
          <ac:spMkLst>
            <pc:docMk/>
            <pc:sldMk cId="3926524626" sldId="1380"/>
            <ac:spMk id="7" creationId="{F9F7F40D-188A-4915-AEF8-7E097EEF0BE1}"/>
          </ac:spMkLst>
        </pc:spChg>
        <pc:spChg chg="add mod">
          <ac:chgData name="Oleg Kalchenko" userId="65002486-1670-43cf-827d-6c7c69744e6b" providerId="ADAL" clId="{E2BB3799-B42D-4D04-8653-387B7E9E352F}" dt="2020-11-18T12:19:45.817" v="5043" actId="255"/>
          <ac:spMkLst>
            <pc:docMk/>
            <pc:sldMk cId="3926524626" sldId="1380"/>
            <ac:spMk id="10" creationId="{8C0005C9-D3A8-4F1D-8C9C-B8ECDCBC270E}"/>
          </ac:spMkLst>
        </pc:spChg>
        <pc:spChg chg="add mod">
          <ac:chgData name="Oleg Kalchenko" userId="65002486-1670-43cf-827d-6c7c69744e6b" providerId="ADAL" clId="{E2BB3799-B42D-4D04-8653-387B7E9E352F}" dt="2020-11-18T12:43:00.359" v="5110" actId="113"/>
          <ac:spMkLst>
            <pc:docMk/>
            <pc:sldMk cId="3926524626" sldId="1380"/>
            <ac:spMk id="11" creationId="{4E6725C6-9F1A-4DA8-98CB-0DC7F72D8D19}"/>
          </ac:spMkLst>
        </pc:spChg>
        <pc:spChg chg="add mod">
          <ac:chgData name="Oleg Kalchenko" userId="65002486-1670-43cf-827d-6c7c69744e6b" providerId="ADAL" clId="{E2BB3799-B42D-4D04-8653-387B7E9E352F}" dt="2020-11-18T12:45:34.887" v="5146" actId="255"/>
          <ac:spMkLst>
            <pc:docMk/>
            <pc:sldMk cId="3926524626" sldId="1380"/>
            <ac:spMk id="12" creationId="{230AB002-74DC-4109-9345-D649B6D80BAB}"/>
          </ac:spMkLst>
        </pc:spChg>
        <pc:spChg chg="add mod">
          <ac:chgData name="Oleg Kalchenko" userId="65002486-1670-43cf-827d-6c7c69744e6b" providerId="ADAL" clId="{E2BB3799-B42D-4D04-8653-387B7E9E352F}" dt="2020-11-18T16:25:12.010" v="6000" actId="255"/>
          <ac:spMkLst>
            <pc:docMk/>
            <pc:sldMk cId="3926524626" sldId="1380"/>
            <ac:spMk id="13" creationId="{33BFB195-67CA-4604-AD95-1162989F11BE}"/>
          </ac:spMkLst>
        </pc:spChg>
        <pc:spChg chg="add mod">
          <ac:chgData name="Oleg Kalchenko" userId="65002486-1670-43cf-827d-6c7c69744e6b" providerId="ADAL" clId="{E2BB3799-B42D-4D04-8653-387B7E9E352F}" dt="2020-11-18T16:25:22.979" v="6001" actId="255"/>
          <ac:spMkLst>
            <pc:docMk/>
            <pc:sldMk cId="3926524626" sldId="1380"/>
            <ac:spMk id="14" creationId="{C9F21D3B-6FBA-4526-9FA6-890DDFE12208}"/>
          </ac:spMkLst>
        </pc:spChg>
        <pc:spChg chg="add del">
          <ac:chgData name="Oleg Kalchenko" userId="65002486-1670-43cf-827d-6c7c69744e6b" providerId="ADAL" clId="{E2BB3799-B42D-4D04-8653-387B7E9E352F}" dt="2020-11-18T13:05:26.663" v="5577"/>
          <ac:spMkLst>
            <pc:docMk/>
            <pc:sldMk cId="3926524626" sldId="1380"/>
            <ac:spMk id="15" creationId="{0F0405D0-B8E9-4765-B961-0C8BA9E62276}"/>
          </ac:spMkLst>
        </pc:spChg>
        <pc:spChg chg="add mod">
          <ac:chgData name="Oleg Kalchenko" userId="65002486-1670-43cf-827d-6c7c69744e6b" providerId="ADAL" clId="{E2BB3799-B42D-4D04-8653-387B7E9E352F}" dt="2020-11-18T16:26:12.503" v="6004" actId="255"/>
          <ac:spMkLst>
            <pc:docMk/>
            <pc:sldMk cId="3926524626" sldId="1380"/>
            <ac:spMk id="15" creationId="{F2ED4E52-F1D4-49CA-8014-B19E13552FC5}"/>
          </ac:spMkLst>
        </pc:spChg>
        <pc:spChg chg="add mod">
          <ac:chgData name="Oleg Kalchenko" userId="65002486-1670-43cf-827d-6c7c69744e6b" providerId="ADAL" clId="{E2BB3799-B42D-4D04-8653-387B7E9E352F}" dt="2020-11-18T16:26:01.336" v="6003" actId="255"/>
          <ac:spMkLst>
            <pc:docMk/>
            <pc:sldMk cId="3926524626" sldId="1380"/>
            <ac:spMk id="16" creationId="{01759A96-DB8E-4192-B35F-F0B1115297FF}"/>
          </ac:spMkLst>
        </pc:spChg>
        <pc:spChg chg="add mod">
          <ac:chgData name="Oleg Kalchenko" userId="65002486-1670-43cf-827d-6c7c69744e6b" providerId="ADAL" clId="{E2BB3799-B42D-4D04-8653-387B7E9E352F}" dt="2020-11-18T16:31:48.134" v="6291" actId="14100"/>
          <ac:spMkLst>
            <pc:docMk/>
            <pc:sldMk cId="3926524626" sldId="1380"/>
            <ac:spMk id="17" creationId="{20780CF9-59F7-4AAD-B356-7E418916B3BB}"/>
          </ac:spMkLst>
        </pc:spChg>
        <pc:picChg chg="mod">
          <ac:chgData name="Oleg Kalchenko" userId="65002486-1670-43cf-827d-6c7c69744e6b" providerId="ADAL" clId="{E2BB3799-B42D-4D04-8653-387B7E9E352F}" dt="2020-11-18T12:16:46.802" v="4971" actId="1076"/>
          <ac:picMkLst>
            <pc:docMk/>
            <pc:sldMk cId="3926524626" sldId="1380"/>
            <ac:picMk id="3" creationId="{A3DBE707-2882-A54C-9ADF-497885A5A016}"/>
          </ac:picMkLst>
        </pc:picChg>
        <pc:cxnChg chg="add del mod">
          <ac:chgData name="Oleg Kalchenko" userId="65002486-1670-43cf-827d-6c7c69744e6b" providerId="ADAL" clId="{E2BB3799-B42D-4D04-8653-387B7E9E352F}" dt="2020-11-18T12:16:47.518" v="4972" actId="11529"/>
          <ac:cxnSpMkLst>
            <pc:docMk/>
            <pc:sldMk cId="3926524626" sldId="1380"/>
            <ac:cxnSpMk id="9" creationId="{8C7D5D49-0809-4858-A843-49A97217595F}"/>
          </ac:cxnSpMkLst>
        </pc:cxnChg>
      </pc:sldChg>
      <pc:sldChg chg="addSp modSp">
        <pc:chgData name="Oleg Kalchenko" userId="65002486-1670-43cf-827d-6c7c69744e6b" providerId="ADAL" clId="{E2BB3799-B42D-4D04-8653-387B7E9E352F}" dt="2020-11-19T11:14:33.631" v="8307" actId="14100"/>
        <pc:sldMkLst>
          <pc:docMk/>
          <pc:sldMk cId="2923169706" sldId="1381"/>
        </pc:sldMkLst>
        <pc:spChg chg="add mod">
          <ac:chgData name="Oleg Kalchenko" userId="65002486-1670-43cf-827d-6c7c69744e6b" providerId="ADAL" clId="{E2BB3799-B42D-4D04-8653-387B7E9E352F}" dt="2020-11-19T11:14:33.631" v="8307" actId="14100"/>
          <ac:spMkLst>
            <pc:docMk/>
            <pc:sldMk cId="2923169706" sldId="1381"/>
            <ac:spMk id="4" creationId="{9D496E09-5C7C-461C-A9BB-A8558E3757D7}"/>
          </ac:spMkLst>
        </pc:spChg>
      </pc:sldChg>
      <pc:sldChg chg="addSp delSp modSp">
        <pc:chgData name="Oleg Kalchenko" userId="65002486-1670-43cf-827d-6c7c69744e6b" providerId="ADAL" clId="{E2BB3799-B42D-4D04-8653-387B7E9E352F}" dt="2020-11-18T19:38:06.833" v="7335" actId="20577"/>
        <pc:sldMkLst>
          <pc:docMk/>
          <pc:sldMk cId="1608488332" sldId="4111"/>
        </pc:sldMkLst>
        <pc:spChg chg="add del mod">
          <ac:chgData name="Oleg Kalchenko" userId="65002486-1670-43cf-827d-6c7c69744e6b" providerId="ADAL" clId="{E2BB3799-B42D-4D04-8653-387B7E9E352F}" dt="2020-11-18T19:37:27.908" v="7329"/>
          <ac:spMkLst>
            <pc:docMk/>
            <pc:sldMk cId="1608488332" sldId="4111"/>
            <ac:spMk id="5" creationId="{4A8C7E1B-17FC-4755-9486-EB67087DB3A4}"/>
          </ac:spMkLst>
        </pc:spChg>
        <pc:spChg chg="del mod">
          <ac:chgData name="Oleg Kalchenko" userId="65002486-1670-43cf-827d-6c7c69744e6b" providerId="ADAL" clId="{E2BB3799-B42D-4D04-8653-387B7E9E352F}" dt="2020-11-18T19:37:04" v="7325" actId="478"/>
          <ac:spMkLst>
            <pc:docMk/>
            <pc:sldMk cId="1608488332" sldId="4111"/>
            <ac:spMk id="8" creationId="{814A875C-25E7-45CC-918F-BCFE0A8662FD}"/>
          </ac:spMkLst>
        </pc:spChg>
        <pc:spChg chg="add mod">
          <ac:chgData name="Oleg Kalchenko" userId="65002486-1670-43cf-827d-6c7c69744e6b" providerId="ADAL" clId="{E2BB3799-B42D-4D04-8653-387B7E9E352F}" dt="2020-11-18T19:37:46.002" v="7333" actId="20577"/>
          <ac:spMkLst>
            <pc:docMk/>
            <pc:sldMk cId="1608488332" sldId="4111"/>
            <ac:spMk id="11" creationId="{77AA24C8-29C9-414B-B443-E7EF3319EB4F}"/>
          </ac:spMkLst>
        </pc:spChg>
        <pc:spChg chg="mod">
          <ac:chgData name="Oleg Kalchenko" userId="65002486-1670-43cf-827d-6c7c69744e6b" providerId="ADAL" clId="{E2BB3799-B42D-4D04-8653-387B7E9E352F}" dt="2020-11-18T19:38:06.833" v="7335" actId="20577"/>
          <ac:spMkLst>
            <pc:docMk/>
            <pc:sldMk cId="1608488332" sldId="4111"/>
            <ac:spMk id="14" creationId="{4B28747A-B433-8846-8B95-EB6D57D338BC}"/>
          </ac:spMkLst>
        </pc:spChg>
      </pc:sldChg>
      <pc:sldChg chg="modSp">
        <pc:chgData name="Oleg Kalchenko" userId="65002486-1670-43cf-827d-6c7c69744e6b" providerId="ADAL" clId="{E2BB3799-B42D-4D04-8653-387B7E9E352F}" dt="2020-11-18T16:32:14.340" v="6292" actId="313"/>
        <pc:sldMkLst>
          <pc:docMk/>
          <pc:sldMk cId="2067486198" sldId="4169"/>
        </pc:sldMkLst>
        <pc:spChg chg="mod">
          <ac:chgData name="Oleg Kalchenko" userId="65002486-1670-43cf-827d-6c7c69744e6b" providerId="ADAL" clId="{E2BB3799-B42D-4D04-8653-387B7E9E352F}" dt="2020-11-18T16:32:14.340" v="6292" actId="313"/>
          <ac:spMkLst>
            <pc:docMk/>
            <pc:sldMk cId="2067486198" sldId="4169"/>
            <ac:spMk id="3" creationId="{DB9A09D8-0842-0E42-9E32-EA247B05DCB8}"/>
          </ac:spMkLst>
        </pc:spChg>
        <pc:spChg chg="mod">
          <ac:chgData name="Oleg Kalchenko" userId="65002486-1670-43cf-827d-6c7c69744e6b" providerId="ADAL" clId="{E2BB3799-B42D-4D04-8653-387B7E9E352F}" dt="2020-11-17T21:38:55.403" v="4319" actId="6549"/>
          <ac:spMkLst>
            <pc:docMk/>
            <pc:sldMk cId="2067486198" sldId="4169"/>
            <ac:spMk id="4" creationId="{0122A9A9-17BA-AB48-89AC-418D2C40F6C0}"/>
          </ac:spMkLst>
        </pc:spChg>
      </pc:sldChg>
      <pc:sldChg chg="modSp">
        <pc:chgData name="Oleg Kalchenko" userId="65002486-1670-43cf-827d-6c7c69744e6b" providerId="ADAL" clId="{E2BB3799-B42D-4D04-8653-387B7E9E352F}" dt="2020-11-18T19:29:47.065" v="7134" actId="255"/>
        <pc:sldMkLst>
          <pc:docMk/>
          <pc:sldMk cId="1779110226" sldId="4171"/>
        </pc:sldMkLst>
        <pc:spChg chg="mod">
          <ac:chgData name="Oleg Kalchenko" userId="65002486-1670-43cf-827d-6c7c69744e6b" providerId="ADAL" clId="{E2BB3799-B42D-4D04-8653-387B7E9E352F}" dt="2020-11-18T19:29:47.065" v="7134" actId="255"/>
          <ac:spMkLst>
            <pc:docMk/>
            <pc:sldMk cId="1779110226" sldId="4171"/>
            <ac:spMk id="2" creationId="{F0CA1B06-3D16-1445-A516-41B819740604}"/>
          </ac:spMkLst>
        </pc:spChg>
      </pc:sldChg>
      <pc:sldChg chg="modSp">
        <pc:chgData name="Oleg Kalchenko" userId="65002486-1670-43cf-827d-6c7c69744e6b" providerId="ADAL" clId="{E2BB3799-B42D-4D04-8653-387B7E9E352F}" dt="2020-11-17T21:27:44.575" v="3631" actId="255"/>
        <pc:sldMkLst>
          <pc:docMk/>
          <pc:sldMk cId="2506661060" sldId="4174"/>
        </pc:sldMkLst>
        <pc:spChg chg="mod">
          <ac:chgData name="Oleg Kalchenko" userId="65002486-1670-43cf-827d-6c7c69744e6b" providerId="ADAL" clId="{E2BB3799-B42D-4D04-8653-387B7E9E352F}" dt="2020-11-17T21:14:33.049" v="2420" actId="6549"/>
          <ac:spMkLst>
            <pc:docMk/>
            <pc:sldMk cId="2506661060" sldId="4174"/>
            <ac:spMk id="2" creationId="{90D88D3F-8C7C-854B-B13B-A07EFE901D50}"/>
          </ac:spMkLst>
        </pc:spChg>
        <pc:spChg chg="mod">
          <ac:chgData name="Oleg Kalchenko" userId="65002486-1670-43cf-827d-6c7c69744e6b" providerId="ADAL" clId="{E2BB3799-B42D-4D04-8653-387B7E9E352F}" dt="2020-11-17T21:27:44.575" v="3631" actId="255"/>
          <ac:spMkLst>
            <pc:docMk/>
            <pc:sldMk cId="2506661060" sldId="4174"/>
            <ac:spMk id="4" creationId="{A62C08D3-00CF-7C43-99E6-48A8FFBE4DD2}"/>
          </ac:spMkLst>
        </pc:spChg>
      </pc:sldChg>
      <pc:sldChg chg="addSp modSp">
        <pc:chgData name="Oleg Kalchenko" userId="65002486-1670-43cf-827d-6c7c69744e6b" providerId="ADAL" clId="{E2BB3799-B42D-4D04-8653-387B7E9E352F}" dt="2020-11-18T16:57:25.912" v="6890" actId="1076"/>
        <pc:sldMkLst>
          <pc:docMk/>
          <pc:sldMk cId="4208845149" sldId="4175"/>
        </pc:sldMkLst>
        <pc:spChg chg="mod">
          <ac:chgData name="Oleg Kalchenko" userId="65002486-1670-43cf-827d-6c7c69744e6b" providerId="ADAL" clId="{E2BB3799-B42D-4D04-8653-387B7E9E352F}" dt="2020-11-17T21:39:58.890" v="4412" actId="6549"/>
          <ac:spMkLst>
            <pc:docMk/>
            <pc:sldMk cId="4208845149" sldId="4175"/>
            <ac:spMk id="2" creationId="{AD1F188B-D8C7-6E45-AD57-C0252C7501B6}"/>
          </ac:spMkLst>
        </pc:spChg>
        <pc:spChg chg="add mod">
          <ac:chgData name="Oleg Kalchenko" userId="65002486-1670-43cf-827d-6c7c69744e6b" providerId="ADAL" clId="{E2BB3799-B42D-4D04-8653-387B7E9E352F}" dt="2020-11-18T16:53:39.496" v="6801" actId="14100"/>
          <ac:spMkLst>
            <pc:docMk/>
            <pc:sldMk cId="4208845149" sldId="4175"/>
            <ac:spMk id="3" creationId="{4AF14A48-CC17-4D18-9F5E-29DF77781C4F}"/>
          </ac:spMkLst>
        </pc:spChg>
        <pc:spChg chg="add mod">
          <ac:chgData name="Oleg Kalchenko" userId="65002486-1670-43cf-827d-6c7c69744e6b" providerId="ADAL" clId="{E2BB3799-B42D-4D04-8653-387B7E9E352F}" dt="2020-11-18T16:53:50.355" v="6802" actId="14100"/>
          <ac:spMkLst>
            <pc:docMk/>
            <pc:sldMk cId="4208845149" sldId="4175"/>
            <ac:spMk id="6" creationId="{7F9A38E1-5FCC-4F72-9109-96A6939BC29C}"/>
          </ac:spMkLst>
        </pc:spChg>
        <pc:spChg chg="add mod">
          <ac:chgData name="Oleg Kalchenko" userId="65002486-1670-43cf-827d-6c7c69744e6b" providerId="ADAL" clId="{E2BB3799-B42D-4D04-8653-387B7E9E352F}" dt="2020-11-18T16:54:15.697" v="6807" actId="14100"/>
          <ac:spMkLst>
            <pc:docMk/>
            <pc:sldMk cId="4208845149" sldId="4175"/>
            <ac:spMk id="7" creationId="{09006AC7-6266-4249-B378-12C202185946}"/>
          </ac:spMkLst>
        </pc:spChg>
        <pc:spChg chg="add mod">
          <ac:chgData name="Oleg Kalchenko" userId="65002486-1670-43cf-827d-6c7c69744e6b" providerId="ADAL" clId="{E2BB3799-B42D-4D04-8653-387B7E9E352F}" dt="2020-11-18T16:42:12.293" v="6521" actId="14100"/>
          <ac:spMkLst>
            <pc:docMk/>
            <pc:sldMk cId="4208845149" sldId="4175"/>
            <ac:spMk id="8" creationId="{7564F19D-891E-4BC3-9463-3848C12A5288}"/>
          </ac:spMkLst>
        </pc:spChg>
        <pc:spChg chg="add mod">
          <ac:chgData name="Oleg Kalchenko" userId="65002486-1670-43cf-827d-6c7c69744e6b" providerId="ADAL" clId="{E2BB3799-B42D-4D04-8653-387B7E9E352F}" dt="2020-11-18T16:42:17.248" v="6522" actId="1076"/>
          <ac:spMkLst>
            <pc:docMk/>
            <pc:sldMk cId="4208845149" sldId="4175"/>
            <ac:spMk id="9" creationId="{4FFF54E8-2E6E-43DF-8C8D-2DB54F72B314}"/>
          </ac:spMkLst>
        </pc:spChg>
        <pc:spChg chg="add mod">
          <ac:chgData name="Oleg Kalchenko" userId="65002486-1670-43cf-827d-6c7c69744e6b" providerId="ADAL" clId="{E2BB3799-B42D-4D04-8653-387B7E9E352F}" dt="2020-11-18T16:43:15.939" v="6549" actId="14100"/>
          <ac:spMkLst>
            <pc:docMk/>
            <pc:sldMk cId="4208845149" sldId="4175"/>
            <ac:spMk id="10" creationId="{5A92C454-A5AE-4224-8B7C-FCFC3B70727D}"/>
          </ac:spMkLst>
        </pc:spChg>
        <pc:spChg chg="add mod">
          <ac:chgData name="Oleg Kalchenko" userId="65002486-1670-43cf-827d-6c7c69744e6b" providerId="ADAL" clId="{E2BB3799-B42D-4D04-8653-387B7E9E352F}" dt="2020-11-18T16:48:48.420" v="6702" actId="14100"/>
          <ac:spMkLst>
            <pc:docMk/>
            <pc:sldMk cId="4208845149" sldId="4175"/>
            <ac:spMk id="11" creationId="{BCB231AA-56BE-472C-BFE8-6BB2FD28E686}"/>
          </ac:spMkLst>
        </pc:spChg>
        <pc:spChg chg="add mod">
          <ac:chgData name="Oleg Kalchenko" userId="65002486-1670-43cf-827d-6c7c69744e6b" providerId="ADAL" clId="{E2BB3799-B42D-4D04-8653-387B7E9E352F}" dt="2020-11-18T16:49:19.901" v="6706" actId="14100"/>
          <ac:spMkLst>
            <pc:docMk/>
            <pc:sldMk cId="4208845149" sldId="4175"/>
            <ac:spMk id="12" creationId="{FBC1A13F-C457-42ED-A6BA-FB0103D27838}"/>
          </ac:spMkLst>
        </pc:spChg>
        <pc:spChg chg="add mod">
          <ac:chgData name="Oleg Kalchenko" userId="65002486-1670-43cf-827d-6c7c69744e6b" providerId="ADAL" clId="{E2BB3799-B42D-4D04-8653-387B7E9E352F}" dt="2020-11-18T16:53:08.552" v="6799" actId="255"/>
          <ac:spMkLst>
            <pc:docMk/>
            <pc:sldMk cId="4208845149" sldId="4175"/>
            <ac:spMk id="13" creationId="{D35A3FF4-8629-4BE9-889A-2247BD5156B0}"/>
          </ac:spMkLst>
        </pc:spChg>
        <pc:spChg chg="add mod">
          <ac:chgData name="Oleg Kalchenko" userId="65002486-1670-43cf-827d-6c7c69744e6b" providerId="ADAL" clId="{E2BB3799-B42D-4D04-8653-387B7E9E352F}" dt="2020-11-18T16:55:49.249" v="6845" actId="6549"/>
          <ac:spMkLst>
            <pc:docMk/>
            <pc:sldMk cId="4208845149" sldId="4175"/>
            <ac:spMk id="14" creationId="{CCD724A5-B3E0-4562-ACB1-F8AFB2A412A8}"/>
          </ac:spMkLst>
        </pc:spChg>
        <pc:spChg chg="add mod">
          <ac:chgData name="Oleg Kalchenko" userId="65002486-1670-43cf-827d-6c7c69744e6b" providerId="ADAL" clId="{E2BB3799-B42D-4D04-8653-387B7E9E352F}" dt="2020-11-18T16:56:12.873" v="6847" actId="1076"/>
          <ac:spMkLst>
            <pc:docMk/>
            <pc:sldMk cId="4208845149" sldId="4175"/>
            <ac:spMk id="15" creationId="{F850D889-BF33-46C3-93D3-F666D6B34E26}"/>
          </ac:spMkLst>
        </pc:spChg>
        <pc:spChg chg="add mod">
          <ac:chgData name="Oleg Kalchenko" userId="65002486-1670-43cf-827d-6c7c69744e6b" providerId="ADAL" clId="{E2BB3799-B42D-4D04-8653-387B7E9E352F}" dt="2020-11-18T16:57:25.912" v="6890" actId="1076"/>
          <ac:spMkLst>
            <pc:docMk/>
            <pc:sldMk cId="4208845149" sldId="4175"/>
            <ac:spMk id="16" creationId="{4C08EC96-CB1A-4EE2-8B5D-28A9EE05B69E}"/>
          </ac:spMkLst>
        </pc:spChg>
        <pc:picChg chg="mod">
          <ac:chgData name="Oleg Kalchenko" userId="65002486-1670-43cf-827d-6c7c69744e6b" providerId="ADAL" clId="{E2BB3799-B42D-4D04-8653-387B7E9E352F}" dt="2020-11-18T16:54:45.960" v="6809" actId="1076"/>
          <ac:picMkLst>
            <pc:docMk/>
            <pc:sldMk cId="4208845149" sldId="4175"/>
            <ac:picMk id="5" creationId="{75FA0AA4-9765-FF43-BF1E-17CF41DB74D0}"/>
          </ac:picMkLst>
        </pc:picChg>
      </pc:sldChg>
      <pc:sldChg chg="addSp delSp modSp">
        <pc:chgData name="Oleg Kalchenko" userId="65002486-1670-43cf-827d-6c7c69744e6b" providerId="ADAL" clId="{E2BB3799-B42D-4D04-8653-387B7E9E352F}" dt="2020-11-18T19:28:39.930" v="7131" actId="6549"/>
        <pc:sldMkLst>
          <pc:docMk/>
          <pc:sldMk cId="62893224" sldId="4176"/>
        </pc:sldMkLst>
        <pc:spChg chg="mod">
          <ac:chgData name="Oleg Kalchenko" userId="65002486-1670-43cf-827d-6c7c69744e6b" providerId="ADAL" clId="{E2BB3799-B42D-4D04-8653-387B7E9E352F}" dt="2020-11-18T19:28:39.930" v="7131" actId="6549"/>
          <ac:spMkLst>
            <pc:docMk/>
            <pc:sldMk cId="62893224" sldId="4176"/>
            <ac:spMk id="2" creationId="{706BA0A9-7851-E247-8151-49086B849BED}"/>
          </ac:spMkLst>
        </pc:spChg>
        <pc:spChg chg="add mod">
          <ac:chgData name="Oleg Kalchenko" userId="65002486-1670-43cf-827d-6c7c69744e6b" providerId="ADAL" clId="{E2BB3799-B42D-4D04-8653-387B7E9E352F}" dt="2020-11-18T19:28:10.986" v="7089" actId="1076"/>
          <ac:spMkLst>
            <pc:docMk/>
            <pc:sldMk cId="62893224" sldId="4176"/>
            <ac:spMk id="3" creationId="{5D0D5FF8-7E86-49E8-A791-033969F79C00}"/>
          </ac:spMkLst>
        </pc:spChg>
        <pc:spChg chg="del">
          <ac:chgData name="Oleg Kalchenko" userId="65002486-1670-43cf-827d-6c7c69744e6b" providerId="ADAL" clId="{E2BB3799-B42D-4D04-8653-387B7E9E352F}" dt="2020-11-17T21:40:11.038" v="4413" actId="478"/>
          <ac:spMkLst>
            <pc:docMk/>
            <pc:sldMk cId="62893224" sldId="4176"/>
            <ac:spMk id="4" creationId="{DA44AB79-6863-EA40-9DA6-1247C2D36F84}"/>
          </ac:spMkLst>
        </pc:spChg>
        <pc:picChg chg="del mod">
          <ac:chgData name="Oleg Kalchenko" userId="65002486-1670-43cf-827d-6c7c69744e6b" providerId="ADAL" clId="{E2BB3799-B42D-4D04-8653-387B7E9E352F}" dt="2020-11-18T19:24:15.180" v="6974" actId="478"/>
          <ac:picMkLst>
            <pc:docMk/>
            <pc:sldMk cId="62893224" sldId="4176"/>
            <ac:picMk id="5" creationId="{0853323D-6FA3-CA40-84EF-C33AA0A450E5}"/>
          </ac:picMkLst>
        </pc:picChg>
      </pc:sldChg>
      <pc:sldChg chg="modSp add">
        <pc:chgData name="Oleg Kalchenko" userId="65002486-1670-43cf-827d-6c7c69744e6b" providerId="ADAL" clId="{E2BB3799-B42D-4D04-8653-387B7E9E352F}" dt="2020-11-18T19:49:24.483" v="7556" actId="6549"/>
        <pc:sldMkLst>
          <pc:docMk/>
          <pc:sldMk cId="2521455269" sldId="4177"/>
        </pc:sldMkLst>
        <pc:spChg chg="mod">
          <ac:chgData name="Oleg Kalchenko" userId="65002486-1670-43cf-827d-6c7c69744e6b" providerId="ADAL" clId="{E2BB3799-B42D-4D04-8653-387B7E9E352F}" dt="2020-11-18T19:46:37.483" v="7401" actId="6549"/>
          <ac:spMkLst>
            <pc:docMk/>
            <pc:sldMk cId="2521455269" sldId="4177"/>
            <ac:spMk id="2" creationId="{E76BD050-70A4-8B4C-A99E-AF214C10805B}"/>
          </ac:spMkLst>
        </pc:spChg>
        <pc:spChg chg="mod">
          <ac:chgData name="Oleg Kalchenko" userId="65002486-1670-43cf-827d-6c7c69744e6b" providerId="ADAL" clId="{E2BB3799-B42D-4D04-8653-387B7E9E352F}" dt="2020-11-18T19:49:24.483" v="7556" actId="6549"/>
          <ac:spMkLst>
            <pc:docMk/>
            <pc:sldMk cId="2521455269" sldId="4177"/>
            <ac:spMk id="3" creationId="{11310FC8-49A9-2049-A229-F872A85082C8}"/>
          </ac:spMkLst>
        </pc:spChg>
      </pc:sldChg>
      <pc:sldChg chg="addSp delSp modSp add">
        <pc:chgData name="Oleg Kalchenko" userId="65002486-1670-43cf-827d-6c7c69744e6b" providerId="ADAL" clId="{E2BB3799-B42D-4D04-8653-387B7E9E352F}" dt="2020-11-19T11:35:45.916" v="8327"/>
        <pc:sldMkLst>
          <pc:docMk/>
          <pc:sldMk cId="503381801" sldId="4178"/>
        </pc:sldMkLst>
        <pc:spChg chg="mod">
          <ac:chgData name="Oleg Kalchenko" userId="65002486-1670-43cf-827d-6c7c69744e6b" providerId="ADAL" clId="{E2BB3799-B42D-4D04-8653-387B7E9E352F}" dt="2020-11-19T11:34:33.061" v="8322" actId="20577"/>
          <ac:spMkLst>
            <pc:docMk/>
            <pc:sldMk cId="503381801" sldId="4178"/>
            <ac:spMk id="2" creationId="{744E7B39-EB6D-4447-B620-F0305F4A3CE8}"/>
          </ac:spMkLst>
        </pc:spChg>
        <pc:spChg chg="mod">
          <ac:chgData name="Oleg Kalchenko" userId="65002486-1670-43cf-827d-6c7c69744e6b" providerId="ADAL" clId="{E2BB3799-B42D-4D04-8653-387B7E9E352F}" dt="2020-11-19T11:33:26.709" v="8320" actId="20577"/>
          <ac:spMkLst>
            <pc:docMk/>
            <pc:sldMk cId="503381801" sldId="4178"/>
            <ac:spMk id="3" creationId="{F2F360FA-4673-7E47-AF42-39C208E69A50}"/>
          </ac:spMkLst>
        </pc:spChg>
        <pc:spChg chg="del mod">
          <ac:chgData name="Oleg Kalchenko" userId="65002486-1670-43cf-827d-6c7c69744e6b" providerId="ADAL" clId="{E2BB3799-B42D-4D04-8653-387B7E9E352F}" dt="2020-11-19T11:11:18.654" v="8202"/>
          <ac:spMkLst>
            <pc:docMk/>
            <pc:sldMk cId="503381801" sldId="4178"/>
            <ac:spMk id="5" creationId="{00000000-0000-0000-0000-000000000000}"/>
          </ac:spMkLst>
        </pc:spChg>
        <pc:spChg chg="add del">
          <ac:chgData name="Oleg Kalchenko" userId="65002486-1670-43cf-827d-6c7c69744e6b" providerId="ADAL" clId="{E2BB3799-B42D-4D04-8653-387B7E9E352F}" dt="2020-11-19T11:35:45.916" v="8327"/>
          <ac:spMkLst>
            <pc:docMk/>
            <pc:sldMk cId="503381801" sldId="4178"/>
            <ac:spMk id="6" creationId="{DE180220-61E0-4FDF-8FB8-55429CC5BF22}"/>
          </ac:spMkLst>
        </pc:spChg>
        <pc:picChg chg="mod">
          <ac:chgData name="Oleg Kalchenko" userId="65002486-1670-43cf-827d-6c7c69744e6b" providerId="ADAL" clId="{E2BB3799-B42D-4D04-8653-387B7E9E352F}" dt="2020-11-19T11:35:40.864" v="8325" actId="1076"/>
          <ac:picMkLst>
            <pc:docMk/>
            <pc:sldMk cId="503381801" sldId="4178"/>
            <ac:picMk id="1026" creationId="{00000000-0000-0000-0000-000000000000}"/>
          </ac:picMkLst>
        </pc:picChg>
      </pc:sldChg>
    </pc:docChg>
  </pc:docChgLst>
  <pc:docChgLst>
    <pc:chgData name="Oleg Kalchenko" userId="65002486-1670-43cf-827d-6c7c69744e6b" providerId="ADAL" clId="{394BDE28-B2FF-41EA-B674-BBFE202E2023}"/>
    <pc:docChg chg="undo redo custSel delSld modSld">
      <pc:chgData name="Oleg Kalchenko" userId="65002486-1670-43cf-827d-6c7c69744e6b" providerId="ADAL" clId="{394BDE28-B2FF-41EA-B674-BBFE202E2023}" dt="2020-11-17T18:31:25.483" v="4666" actId="255"/>
      <pc:docMkLst>
        <pc:docMk/>
      </pc:docMkLst>
      <pc:sldChg chg="addSp modSp">
        <pc:chgData name="Oleg Kalchenko" userId="65002486-1670-43cf-827d-6c7c69744e6b" providerId="ADAL" clId="{394BDE28-B2FF-41EA-B674-BBFE202E2023}" dt="2020-11-17T18:31:25.483" v="4666" actId="255"/>
        <pc:sldMkLst>
          <pc:docMk/>
          <pc:sldMk cId="2004217830" sldId="848"/>
        </pc:sldMkLst>
        <pc:spChg chg="add mod">
          <ac:chgData name="Oleg Kalchenko" userId="65002486-1670-43cf-827d-6c7c69744e6b" providerId="ADAL" clId="{394BDE28-B2FF-41EA-B674-BBFE202E2023}" dt="2020-11-17T18:31:25.483" v="4666" actId="255"/>
          <ac:spMkLst>
            <pc:docMk/>
            <pc:sldMk cId="2004217830" sldId="848"/>
            <ac:spMk id="4" creationId="{512DD0FD-9C66-441B-BFC5-B746477DE2D1}"/>
          </ac:spMkLst>
        </pc:spChg>
        <pc:picChg chg="mod">
          <ac:chgData name="Oleg Kalchenko" userId="65002486-1670-43cf-827d-6c7c69744e6b" providerId="ADAL" clId="{394BDE28-B2FF-41EA-B674-BBFE202E2023}" dt="2020-11-17T18:30:16.347" v="4616" actId="1076"/>
          <ac:picMkLst>
            <pc:docMk/>
            <pc:sldMk cId="2004217830" sldId="848"/>
            <ac:picMk id="5" creationId="{393F4E9E-AD78-704B-BDF7-4620A6904A00}"/>
          </ac:picMkLst>
        </pc:picChg>
      </pc:sldChg>
      <pc:sldChg chg="modSp">
        <pc:chgData name="Oleg Kalchenko" userId="65002486-1670-43cf-827d-6c7c69744e6b" providerId="ADAL" clId="{394BDE28-B2FF-41EA-B674-BBFE202E2023}" dt="2020-11-17T16:17:16.994" v="1640" actId="20577"/>
        <pc:sldMkLst>
          <pc:docMk/>
          <pc:sldMk cId="1790333517" sldId="1367"/>
        </pc:sldMkLst>
        <pc:spChg chg="mod">
          <ac:chgData name="Oleg Kalchenko" userId="65002486-1670-43cf-827d-6c7c69744e6b" providerId="ADAL" clId="{394BDE28-B2FF-41EA-B674-BBFE202E2023}" dt="2020-11-17T11:51:58.536" v="548" actId="6549"/>
          <ac:spMkLst>
            <pc:docMk/>
            <pc:sldMk cId="1790333517" sldId="1367"/>
            <ac:spMk id="9219" creationId="{00000000-0000-0000-0000-000000000000}"/>
          </ac:spMkLst>
        </pc:spChg>
        <pc:graphicFrameChg chg="mod">
          <ac:chgData name="Oleg Kalchenko" userId="65002486-1670-43cf-827d-6c7c69744e6b" providerId="ADAL" clId="{394BDE28-B2FF-41EA-B674-BBFE202E2023}" dt="2020-11-17T16:17:16.994" v="1640" actId="20577"/>
          <ac:graphicFrameMkLst>
            <pc:docMk/>
            <pc:sldMk cId="1790333517" sldId="1367"/>
            <ac:graphicFrameMk id="9226" creationId="{47BC0277-EDE2-456F-96A8-E236E0DCD658}"/>
          </ac:graphicFrameMkLst>
        </pc:graphicFrameChg>
      </pc:sldChg>
      <pc:sldChg chg="addSp delSp modSp">
        <pc:chgData name="Oleg Kalchenko" userId="65002486-1670-43cf-827d-6c7c69744e6b" providerId="ADAL" clId="{394BDE28-B2FF-41EA-B674-BBFE202E2023}" dt="2020-11-17T18:28:13.312" v="4613" actId="1076"/>
        <pc:sldMkLst>
          <pc:docMk/>
          <pc:sldMk cId="3963345025" sldId="1370"/>
        </pc:sldMkLst>
        <pc:spChg chg="mod">
          <ac:chgData name="Oleg Kalchenko" userId="65002486-1670-43cf-827d-6c7c69744e6b" providerId="ADAL" clId="{394BDE28-B2FF-41EA-B674-BBFE202E2023}" dt="2020-11-17T18:08:19.210" v="4329" actId="6549"/>
          <ac:spMkLst>
            <pc:docMk/>
            <pc:sldMk cId="3963345025" sldId="1370"/>
            <ac:spMk id="2" creationId="{744E7B39-EB6D-4447-B620-F0305F4A3CE8}"/>
          </ac:spMkLst>
        </pc:spChg>
        <pc:spChg chg="add mod">
          <ac:chgData name="Oleg Kalchenko" userId="65002486-1670-43cf-827d-6c7c69744e6b" providerId="ADAL" clId="{394BDE28-B2FF-41EA-B674-BBFE202E2023}" dt="2020-11-17T18:15:27.948" v="4414" actId="122"/>
          <ac:spMkLst>
            <pc:docMk/>
            <pc:sldMk cId="3963345025" sldId="1370"/>
            <ac:spMk id="4" creationId="{2651F192-E9CC-4BB8-B2F7-AB13C2B11EB1}"/>
          </ac:spMkLst>
        </pc:spChg>
        <pc:spChg chg="add mod">
          <ac:chgData name="Oleg Kalchenko" userId="65002486-1670-43cf-827d-6c7c69744e6b" providerId="ADAL" clId="{394BDE28-B2FF-41EA-B674-BBFE202E2023}" dt="2020-11-17T18:11:31.876" v="4379" actId="20577"/>
          <ac:spMkLst>
            <pc:docMk/>
            <pc:sldMk cId="3963345025" sldId="1370"/>
            <ac:spMk id="7" creationId="{D692A5C1-F99E-4111-BF59-78683D85BAE0}"/>
          </ac:spMkLst>
        </pc:spChg>
        <pc:spChg chg="add mod">
          <ac:chgData name="Oleg Kalchenko" userId="65002486-1670-43cf-827d-6c7c69744e6b" providerId="ADAL" clId="{394BDE28-B2FF-41EA-B674-BBFE202E2023}" dt="2020-11-17T18:17:41.402" v="4428" actId="13926"/>
          <ac:spMkLst>
            <pc:docMk/>
            <pc:sldMk cId="3963345025" sldId="1370"/>
            <ac:spMk id="8" creationId="{22F89495-1868-487D-910B-6DBFE493756B}"/>
          </ac:spMkLst>
        </pc:spChg>
        <pc:spChg chg="add mod">
          <ac:chgData name="Oleg Kalchenko" userId="65002486-1670-43cf-827d-6c7c69744e6b" providerId="ADAL" clId="{394BDE28-B2FF-41EA-B674-BBFE202E2023}" dt="2020-11-17T18:14:53.333" v="4409" actId="14100"/>
          <ac:spMkLst>
            <pc:docMk/>
            <pc:sldMk cId="3963345025" sldId="1370"/>
            <ac:spMk id="9" creationId="{8FA8C93A-3362-4FBE-939B-3A49C3421E14}"/>
          </ac:spMkLst>
        </pc:spChg>
        <pc:spChg chg="add mod">
          <ac:chgData name="Oleg Kalchenko" userId="65002486-1670-43cf-827d-6c7c69744e6b" providerId="ADAL" clId="{394BDE28-B2FF-41EA-B674-BBFE202E2023}" dt="2020-11-17T18:15:07.619" v="4410" actId="11529"/>
          <ac:spMkLst>
            <pc:docMk/>
            <pc:sldMk cId="3963345025" sldId="1370"/>
            <ac:spMk id="10" creationId="{3039AA4B-609B-4BCF-AFBC-116A5F322CC0}"/>
          </ac:spMkLst>
        </pc:spChg>
        <pc:spChg chg="add mod">
          <ac:chgData name="Oleg Kalchenko" userId="65002486-1670-43cf-827d-6c7c69744e6b" providerId="ADAL" clId="{394BDE28-B2FF-41EA-B674-BBFE202E2023}" dt="2020-11-17T18:22:48.106" v="4498" actId="20577"/>
          <ac:spMkLst>
            <pc:docMk/>
            <pc:sldMk cId="3963345025" sldId="1370"/>
            <ac:spMk id="11" creationId="{2075D443-7416-4C5F-BC68-12D45176B700}"/>
          </ac:spMkLst>
        </pc:spChg>
        <pc:spChg chg="add mod">
          <ac:chgData name="Oleg Kalchenko" userId="65002486-1670-43cf-827d-6c7c69744e6b" providerId="ADAL" clId="{394BDE28-B2FF-41EA-B674-BBFE202E2023}" dt="2020-11-17T18:16:05.712" v="4427" actId="20577"/>
          <ac:spMkLst>
            <pc:docMk/>
            <pc:sldMk cId="3963345025" sldId="1370"/>
            <ac:spMk id="12" creationId="{F6DC4ACB-493B-4452-B678-3932F1322808}"/>
          </ac:spMkLst>
        </pc:spChg>
        <pc:spChg chg="add mod">
          <ac:chgData name="Oleg Kalchenko" userId="65002486-1670-43cf-827d-6c7c69744e6b" providerId="ADAL" clId="{394BDE28-B2FF-41EA-B674-BBFE202E2023}" dt="2020-11-17T18:24:22.821" v="4538" actId="5793"/>
          <ac:spMkLst>
            <pc:docMk/>
            <pc:sldMk cId="3963345025" sldId="1370"/>
            <ac:spMk id="13" creationId="{35FFE062-9C57-48AB-9B7E-F055D08E11BA}"/>
          </ac:spMkLst>
        </pc:spChg>
        <pc:spChg chg="add mod">
          <ac:chgData name="Oleg Kalchenko" userId="65002486-1670-43cf-827d-6c7c69744e6b" providerId="ADAL" clId="{394BDE28-B2FF-41EA-B674-BBFE202E2023}" dt="2020-11-17T18:26:24.465" v="4592" actId="255"/>
          <ac:spMkLst>
            <pc:docMk/>
            <pc:sldMk cId="3963345025" sldId="1370"/>
            <ac:spMk id="14" creationId="{05B946EE-4921-4A23-8483-3918182FD8F4}"/>
          </ac:spMkLst>
        </pc:spChg>
        <pc:spChg chg="add mod">
          <ac:chgData name="Oleg Kalchenko" userId="65002486-1670-43cf-827d-6c7c69744e6b" providerId="ADAL" clId="{394BDE28-B2FF-41EA-B674-BBFE202E2023}" dt="2020-11-17T18:28:11.983" v="4612" actId="14100"/>
          <ac:spMkLst>
            <pc:docMk/>
            <pc:sldMk cId="3963345025" sldId="1370"/>
            <ac:spMk id="16" creationId="{AC5128F9-2ABD-417A-BE4F-ACA2E2A55B95}"/>
          </ac:spMkLst>
        </pc:spChg>
        <pc:picChg chg="mod">
          <ac:chgData name="Oleg Kalchenko" userId="65002486-1670-43cf-827d-6c7c69744e6b" providerId="ADAL" clId="{394BDE28-B2FF-41EA-B674-BBFE202E2023}" dt="2020-11-17T18:28:13.312" v="4613" actId="1076"/>
          <ac:picMkLst>
            <pc:docMk/>
            <pc:sldMk cId="3963345025" sldId="1370"/>
            <ac:picMk id="6" creationId="{DAA01C28-3E2E-0441-BE95-0B7D9CA00CF2}"/>
          </ac:picMkLst>
        </pc:picChg>
        <pc:picChg chg="add del">
          <ac:chgData name="Oleg Kalchenko" userId="65002486-1670-43cf-827d-6c7c69744e6b" providerId="ADAL" clId="{394BDE28-B2FF-41EA-B674-BBFE202E2023}" dt="2020-11-17T18:24:15.930" v="4536"/>
          <ac:picMkLst>
            <pc:docMk/>
            <pc:sldMk cId="3963345025" sldId="1370"/>
            <ac:picMk id="15" creationId="{6CE90960-CB29-4477-9F48-7E54EB6F472D}"/>
          </ac:picMkLst>
        </pc:picChg>
      </pc:sldChg>
      <pc:sldChg chg="modSp">
        <pc:chgData name="Oleg Kalchenko" userId="65002486-1670-43cf-827d-6c7c69744e6b" providerId="ADAL" clId="{394BDE28-B2FF-41EA-B674-BBFE202E2023}" dt="2020-11-17T18:29:34.600" v="4615" actId="14100"/>
        <pc:sldMkLst>
          <pc:docMk/>
          <pc:sldMk cId="3508299706" sldId="1372"/>
        </pc:sldMkLst>
        <pc:picChg chg="mod">
          <ac:chgData name="Oleg Kalchenko" userId="65002486-1670-43cf-827d-6c7c69744e6b" providerId="ADAL" clId="{394BDE28-B2FF-41EA-B674-BBFE202E2023}" dt="2020-11-17T18:29:34.600" v="4615" actId="14100"/>
          <ac:picMkLst>
            <pc:docMk/>
            <pc:sldMk cId="3508299706" sldId="1372"/>
            <ac:picMk id="6" creationId="{1085B5AF-9F32-F64A-A018-6F600018D080}"/>
          </ac:picMkLst>
        </pc:picChg>
      </pc:sldChg>
      <pc:sldChg chg="modSp">
        <pc:chgData name="Oleg Kalchenko" userId="65002486-1670-43cf-827d-6c7c69744e6b" providerId="ADAL" clId="{394BDE28-B2FF-41EA-B674-BBFE202E2023}" dt="2020-11-17T17:22:50.920" v="3347" actId="1076"/>
        <pc:sldMkLst>
          <pc:docMk/>
          <pc:sldMk cId="2958852176" sldId="4157"/>
        </pc:sldMkLst>
        <pc:spChg chg="mod">
          <ac:chgData name="Oleg Kalchenko" userId="65002486-1670-43cf-827d-6c7c69744e6b" providerId="ADAL" clId="{394BDE28-B2FF-41EA-B674-BBFE202E2023}" dt="2020-11-17T17:21:25.450" v="3338" actId="122"/>
          <ac:spMkLst>
            <pc:docMk/>
            <pc:sldMk cId="2958852176" sldId="4157"/>
            <ac:spMk id="4" creationId="{A481C286-258A-4B9A-9903-F7EE15596667}"/>
          </ac:spMkLst>
        </pc:spChg>
        <pc:spChg chg="mod">
          <ac:chgData name="Oleg Kalchenko" userId="65002486-1670-43cf-827d-6c7c69744e6b" providerId="ADAL" clId="{394BDE28-B2FF-41EA-B674-BBFE202E2023}" dt="2020-11-17T17:22:50.920" v="3347" actId="1076"/>
          <ac:spMkLst>
            <pc:docMk/>
            <pc:sldMk cId="2958852176" sldId="4157"/>
            <ac:spMk id="6" creationId="{F4CD3CBA-BCDA-3E43-9198-E584832EAE47}"/>
          </ac:spMkLst>
        </pc:spChg>
      </pc:sldChg>
      <pc:sldChg chg="modSp">
        <pc:chgData name="Oleg Kalchenko" userId="65002486-1670-43cf-827d-6c7c69744e6b" providerId="ADAL" clId="{394BDE28-B2FF-41EA-B674-BBFE202E2023}" dt="2020-11-17T17:21:38.680" v="3339" actId="122"/>
        <pc:sldMkLst>
          <pc:docMk/>
          <pc:sldMk cId="1779110226" sldId="4171"/>
        </pc:sldMkLst>
        <pc:spChg chg="mod">
          <ac:chgData name="Oleg Kalchenko" userId="65002486-1670-43cf-827d-6c7c69744e6b" providerId="ADAL" clId="{394BDE28-B2FF-41EA-B674-BBFE202E2023}" dt="2020-11-17T17:21:38.680" v="3339" actId="122"/>
          <ac:spMkLst>
            <pc:docMk/>
            <pc:sldMk cId="1779110226" sldId="4171"/>
            <ac:spMk id="2" creationId="{F0CA1B06-3D16-1445-A516-41B819740604}"/>
          </ac:spMkLst>
        </pc:spChg>
        <pc:spChg chg="mod">
          <ac:chgData name="Oleg Kalchenko" userId="65002486-1670-43cf-827d-6c7c69744e6b" providerId="ADAL" clId="{394BDE28-B2FF-41EA-B674-BBFE202E2023}" dt="2020-11-17T11:51:02.355" v="476" actId="6549"/>
          <ac:spMkLst>
            <pc:docMk/>
            <pc:sldMk cId="1779110226" sldId="4171"/>
            <ac:spMk id="3" creationId="{59AF11B9-6671-6D45-B4F0-5E14EC7BF608}"/>
          </ac:spMkLst>
        </pc:spChg>
      </pc:sldChg>
      <pc:sldChg chg="del">
        <pc:chgData name="Oleg Kalchenko" userId="65002486-1670-43cf-827d-6c7c69744e6b" providerId="ADAL" clId="{394BDE28-B2FF-41EA-B674-BBFE202E2023}" dt="2020-11-17T17:23:01.479" v="3348" actId="2696"/>
        <pc:sldMkLst>
          <pc:docMk/>
          <pc:sldMk cId="75676985" sldId="4172"/>
        </pc:sldMkLst>
      </pc:sldChg>
      <pc:sldChg chg="modSp">
        <pc:chgData name="Oleg Kalchenko" userId="65002486-1670-43cf-827d-6c7c69744e6b" providerId="ADAL" clId="{394BDE28-B2FF-41EA-B674-BBFE202E2023}" dt="2020-11-17T18:07:46.174" v="4293" actId="6549"/>
        <pc:sldMkLst>
          <pc:docMk/>
          <pc:sldMk cId="863948321" sldId="4173"/>
        </pc:sldMkLst>
        <pc:spChg chg="mod">
          <ac:chgData name="Oleg Kalchenko" userId="65002486-1670-43cf-827d-6c7c69744e6b" providerId="ADAL" clId="{394BDE28-B2FF-41EA-B674-BBFE202E2023}" dt="2020-11-17T17:23:47.779" v="3433" actId="6549"/>
          <ac:spMkLst>
            <pc:docMk/>
            <pc:sldMk cId="863948321" sldId="4173"/>
            <ac:spMk id="2" creationId="{7A3DAD5F-A100-814E-AFF3-FFE676BB2916}"/>
          </ac:spMkLst>
        </pc:spChg>
        <pc:spChg chg="mod">
          <ac:chgData name="Oleg Kalchenko" userId="65002486-1670-43cf-827d-6c7c69744e6b" providerId="ADAL" clId="{394BDE28-B2FF-41EA-B674-BBFE202E2023}" dt="2020-11-17T18:07:46.174" v="4293" actId="6549"/>
          <ac:spMkLst>
            <pc:docMk/>
            <pc:sldMk cId="863948321" sldId="4173"/>
            <ac:spMk id="4" creationId="{B23A109C-F0E5-CA4A-B0EA-61F2CFA6DBA5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937721-B626-4035-8689-1E8C1FE074F2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EE98F3A-7118-4D46-92C5-59D776200DCB}">
      <dgm:prSet custT="1"/>
      <dgm:spPr>
        <a:solidFill>
          <a:schemeClr val="accent1">
            <a:lumMod val="90000"/>
            <a:lumOff val="10000"/>
          </a:schemeClr>
        </a:solidFill>
      </dgm:spPr>
      <dgm:t>
        <a:bodyPr/>
        <a:lstStyle/>
        <a:p>
          <a:r>
            <a:rPr lang="uk-UA" sz="1800" dirty="0">
              <a:solidFill>
                <a:schemeClr val="tx1"/>
              </a:solidFill>
            </a:rPr>
            <a:t>Що  компанія</a:t>
          </a:r>
          <a:r>
            <a:rPr lang="en-US" sz="2000" dirty="0"/>
            <a:t>:</a:t>
          </a:r>
        </a:p>
      </dgm:t>
    </dgm:pt>
    <dgm:pt modelId="{2CAC3A9A-1E3A-487D-869D-5A84D07C704A}" type="parTrans" cxnId="{3E2DDB38-98ED-46CC-9497-3A3E918361F2}">
      <dgm:prSet/>
      <dgm:spPr/>
      <dgm:t>
        <a:bodyPr/>
        <a:lstStyle/>
        <a:p>
          <a:endParaRPr lang="en-US"/>
        </a:p>
      </dgm:t>
    </dgm:pt>
    <dgm:pt modelId="{1EB44872-551F-44AC-A5EA-A53615F458D2}" type="sibTrans" cxnId="{3E2DDB38-98ED-46CC-9497-3A3E918361F2}">
      <dgm:prSet/>
      <dgm:spPr/>
      <dgm:t>
        <a:bodyPr/>
        <a:lstStyle/>
        <a:p>
          <a:endParaRPr lang="en-US"/>
        </a:p>
      </dgm:t>
    </dgm:pt>
    <dgm:pt modelId="{9298AD37-6B49-4D00-97DE-73890F27C5F2}">
      <dgm:prSet custT="1"/>
      <dgm:spPr/>
      <dgm:t>
        <a:bodyPr/>
        <a:lstStyle/>
        <a:p>
          <a:r>
            <a:rPr lang="uk-UA" sz="1600" b="1" kern="1200" dirty="0">
              <a:solidFill>
                <a:srgbClr val="021F43"/>
              </a:solidFill>
              <a:latin typeface="Arial"/>
              <a:ea typeface="+mn-ea"/>
              <a:cs typeface="+mn-cs"/>
            </a:rPr>
            <a:t>має довгострокове майбутнє </a:t>
          </a:r>
          <a:r>
            <a:rPr lang="uk-UA" sz="1600" kern="1200" dirty="0">
              <a:solidFill>
                <a:srgbClr val="021F43"/>
              </a:solidFill>
              <a:latin typeface="Arial"/>
              <a:ea typeface="+mn-ea"/>
              <a:cs typeface="+mn-cs"/>
            </a:rPr>
            <a:t>в умовах непевного, турбулентного, непередбачуваного бізнес середовища – стала модель бізнесу, довгострокова стратегія.</a:t>
          </a:r>
          <a:endParaRPr lang="en-US" sz="1600" kern="1200" dirty="0">
            <a:solidFill>
              <a:schemeClr val="tx1"/>
            </a:solidFill>
          </a:endParaRPr>
        </a:p>
      </dgm:t>
    </dgm:pt>
    <dgm:pt modelId="{ECA3401F-F810-467A-8759-934F94327571}" type="parTrans" cxnId="{F3B9B6E1-2A01-44F2-97E9-86124EF518C8}">
      <dgm:prSet/>
      <dgm:spPr/>
      <dgm:t>
        <a:bodyPr/>
        <a:lstStyle/>
        <a:p>
          <a:endParaRPr lang="en-US"/>
        </a:p>
      </dgm:t>
    </dgm:pt>
    <dgm:pt modelId="{03A0A7A1-00B8-43E2-B54F-F457EC1D330D}" type="sibTrans" cxnId="{F3B9B6E1-2A01-44F2-97E9-86124EF518C8}">
      <dgm:prSet/>
      <dgm:spPr/>
      <dgm:t>
        <a:bodyPr/>
        <a:lstStyle/>
        <a:p>
          <a:endParaRPr lang="en-US"/>
        </a:p>
      </dgm:t>
    </dgm:pt>
    <dgm:pt modelId="{70D176D6-1215-4F84-8800-12CDE5D0DF94}">
      <dgm:prSet custT="1"/>
      <dgm:spPr>
        <a:solidFill>
          <a:srgbClr val="FFC000"/>
        </a:solidFill>
      </dgm:spPr>
      <dgm:t>
        <a:bodyPr/>
        <a:lstStyle/>
        <a:p>
          <a:r>
            <a:rPr lang="uk-UA" sz="1600" b="1" kern="1200" dirty="0">
              <a:solidFill>
                <a:schemeClr val="tx1"/>
              </a:solidFill>
            </a:rPr>
            <a:t>Організована і управляється належним чином </a:t>
          </a:r>
          <a:r>
            <a:rPr lang="en-US" sz="1600" b="1" kern="1200" dirty="0">
              <a:solidFill>
                <a:schemeClr val="tx1"/>
              </a:solidFill>
            </a:rPr>
            <a:t>- </a:t>
          </a:r>
          <a:r>
            <a:rPr lang="uk-UA" sz="1600" kern="1200" dirty="0">
              <a:solidFill>
                <a:srgbClr val="021F43"/>
              </a:solidFill>
              <a:latin typeface="Arial"/>
              <a:ea typeface="+mn-ea"/>
              <a:cs typeface="+mn-cs"/>
            </a:rPr>
            <a:t>керівники компанії можуть розгледіти і скористатися можливостями та управляти ризиками – рада директорів і виконавчий орган компетентні, надійні, добросовісно працюють і спроможні використовувати найкращі можливості.</a:t>
          </a:r>
          <a:endParaRPr lang="en-US" sz="1600" kern="1200" dirty="0">
            <a:solidFill>
              <a:schemeClr val="tx1"/>
            </a:solidFill>
          </a:endParaRPr>
        </a:p>
      </dgm:t>
    </dgm:pt>
    <dgm:pt modelId="{784BCC51-1272-4DC6-8D6B-7DAAAC2871F3}" type="parTrans" cxnId="{E69813E6-E970-4476-96B8-CE7FA8A24348}">
      <dgm:prSet/>
      <dgm:spPr/>
      <dgm:t>
        <a:bodyPr/>
        <a:lstStyle/>
        <a:p>
          <a:endParaRPr lang="en-US"/>
        </a:p>
      </dgm:t>
    </dgm:pt>
    <dgm:pt modelId="{875C72B6-4C98-4B19-A366-C633AD312AB5}" type="sibTrans" cxnId="{E69813E6-E970-4476-96B8-CE7FA8A24348}">
      <dgm:prSet/>
      <dgm:spPr/>
      <dgm:t>
        <a:bodyPr/>
        <a:lstStyle/>
        <a:p>
          <a:endParaRPr lang="en-US"/>
        </a:p>
      </dgm:t>
    </dgm:pt>
    <dgm:pt modelId="{EB2950C2-AC44-40D2-AC8A-235C300B4A2D}">
      <dgm:prSet custT="1"/>
      <dgm:spPr/>
      <dgm:t>
        <a:bodyPr/>
        <a:lstStyle/>
        <a:p>
          <a:r>
            <a:rPr lang="uk-UA" sz="1600" b="1" kern="1200" dirty="0">
              <a:solidFill>
                <a:srgbClr val="021F43"/>
              </a:solidFill>
              <a:latin typeface="Arial"/>
              <a:ea typeface="+mn-ea"/>
              <a:cs typeface="+mn-cs"/>
            </a:rPr>
            <a:t>Перебуває під контролем </a:t>
          </a:r>
          <a:r>
            <a:rPr lang="uk-UA" sz="1600" kern="1200" dirty="0">
              <a:solidFill>
                <a:srgbClr val="021F43"/>
              </a:solidFill>
              <a:latin typeface="Arial"/>
              <a:ea typeface="+mn-ea"/>
              <a:cs typeface="+mn-cs"/>
            </a:rPr>
            <a:t>– є гнучкою та стійкою - розуміє та управляє ризиками, має механізми стримування і противаги (контроль, внутрішній аудит), надає гарантії третім сторонам, що все добре (зовнішній аудит)</a:t>
          </a:r>
          <a:endParaRPr lang="en-US" sz="1600" kern="1200" dirty="0">
            <a:solidFill>
              <a:schemeClr val="tx1"/>
            </a:solidFill>
          </a:endParaRPr>
        </a:p>
      </dgm:t>
    </dgm:pt>
    <dgm:pt modelId="{22A7EB67-F8A2-4C25-A28F-545413CA23FA}" type="parTrans" cxnId="{41B5FCA3-21A0-43F2-A712-AAAFCFA48803}">
      <dgm:prSet/>
      <dgm:spPr/>
      <dgm:t>
        <a:bodyPr/>
        <a:lstStyle/>
        <a:p>
          <a:endParaRPr lang="en-US"/>
        </a:p>
      </dgm:t>
    </dgm:pt>
    <dgm:pt modelId="{AB9A63EE-9464-4BEA-A54F-7C846C5E8BD3}" type="sibTrans" cxnId="{41B5FCA3-21A0-43F2-A712-AAAFCFA48803}">
      <dgm:prSet/>
      <dgm:spPr/>
      <dgm:t>
        <a:bodyPr/>
        <a:lstStyle/>
        <a:p>
          <a:endParaRPr lang="en-US"/>
        </a:p>
      </dgm:t>
    </dgm:pt>
    <dgm:pt modelId="{177770BA-F1F1-4552-9AFB-C3974006E600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uk-UA" sz="1600" b="1" dirty="0">
              <a:solidFill>
                <a:schemeClr val="bg1"/>
              </a:solidFill>
            </a:rPr>
            <a:t>Продовжуватиме зростати </a:t>
          </a:r>
          <a:r>
            <a:rPr lang="en-GB" sz="1600" dirty="0">
              <a:solidFill>
                <a:schemeClr val="bg1"/>
              </a:solidFill>
            </a:rPr>
            <a:t>(</a:t>
          </a:r>
          <a:r>
            <a:rPr lang="uk-UA" sz="1600" dirty="0">
              <a:solidFill>
                <a:schemeClr val="bg1"/>
              </a:solidFill>
            </a:rPr>
            <a:t>дивиться в майбутнє і має доступ до всіх ресурсів, необхідних для продовження  діяльності) </a:t>
          </a:r>
          <a:endParaRPr lang="en-US" sz="500" dirty="0">
            <a:solidFill>
              <a:schemeClr val="bg1"/>
            </a:solidFill>
          </a:endParaRPr>
        </a:p>
      </dgm:t>
    </dgm:pt>
    <dgm:pt modelId="{C4B681AE-6368-438F-99D9-94AAED63AC5A}" type="parTrans" cxnId="{D214814A-B726-495A-9BB7-EEBC35B9CA83}">
      <dgm:prSet/>
      <dgm:spPr/>
      <dgm:t>
        <a:bodyPr/>
        <a:lstStyle/>
        <a:p>
          <a:endParaRPr lang="en-US"/>
        </a:p>
      </dgm:t>
    </dgm:pt>
    <dgm:pt modelId="{F3B7C16F-6B54-484F-941D-141A9626D8FD}" type="sibTrans" cxnId="{D214814A-B726-495A-9BB7-EEBC35B9CA83}">
      <dgm:prSet/>
      <dgm:spPr/>
      <dgm:t>
        <a:bodyPr/>
        <a:lstStyle/>
        <a:p>
          <a:endParaRPr lang="en-US"/>
        </a:p>
      </dgm:t>
    </dgm:pt>
    <dgm:pt modelId="{6BF12192-2D1C-4698-B693-3E9FDA1103D3}">
      <dgm:prSet custT="1"/>
      <dgm:spPr/>
      <dgm:t>
        <a:bodyPr/>
        <a:lstStyle/>
        <a:p>
          <a:r>
            <a:rPr lang="uk-UA" sz="1600" b="1" dirty="0">
              <a:solidFill>
                <a:schemeClr val="bg1"/>
              </a:solidFill>
            </a:rPr>
            <a:t>Є фінансово життєздатною </a:t>
          </a:r>
          <a:r>
            <a:rPr lang="uk-UA" sz="1600" b="0" dirty="0">
              <a:solidFill>
                <a:schemeClr val="bg1"/>
              </a:solidFill>
            </a:rPr>
            <a:t>у короткостроковій, середньостроковій і довгостроковій перспективі </a:t>
          </a:r>
          <a:endParaRPr lang="en-US" sz="500" b="0" dirty="0">
            <a:solidFill>
              <a:schemeClr val="bg1"/>
            </a:solidFill>
          </a:endParaRPr>
        </a:p>
      </dgm:t>
    </dgm:pt>
    <dgm:pt modelId="{02CFF3D6-D593-483B-9B34-1BE0C5DB23AA}" type="parTrans" cxnId="{4EF66766-5455-4328-92B7-EE5EE204AC70}">
      <dgm:prSet/>
      <dgm:spPr/>
      <dgm:t>
        <a:bodyPr/>
        <a:lstStyle/>
        <a:p>
          <a:endParaRPr lang="en-US"/>
        </a:p>
      </dgm:t>
    </dgm:pt>
    <dgm:pt modelId="{0C0E83A8-3344-48C0-A23E-842DAECE7C5E}" type="sibTrans" cxnId="{4EF66766-5455-4328-92B7-EE5EE204AC70}">
      <dgm:prSet/>
      <dgm:spPr/>
      <dgm:t>
        <a:bodyPr/>
        <a:lstStyle/>
        <a:p>
          <a:endParaRPr lang="en-US"/>
        </a:p>
      </dgm:t>
    </dgm:pt>
    <dgm:pt modelId="{2947DE21-D392-476A-8E69-F055D68A6002}">
      <dgm:prSet custT="1"/>
      <dgm:spPr/>
      <dgm:t>
        <a:bodyPr/>
        <a:lstStyle/>
        <a:p>
          <a:r>
            <a:rPr lang="uk-UA" sz="1600" dirty="0">
              <a:solidFill>
                <a:schemeClr val="bg1"/>
              </a:solidFill>
            </a:rPr>
            <a:t>Вони хочуть мати можливість </a:t>
          </a:r>
          <a:r>
            <a:rPr lang="uk-UA" sz="1600" b="1" dirty="0">
              <a:solidFill>
                <a:schemeClr val="bg1"/>
              </a:solidFill>
            </a:rPr>
            <a:t>ДОВІРЯТИ компанії, її керівництву і діяльності, що її здійснює компанія. </a:t>
          </a:r>
          <a:endParaRPr lang="en-US" sz="1300" b="1" dirty="0"/>
        </a:p>
      </dgm:t>
    </dgm:pt>
    <dgm:pt modelId="{211C70F0-E90C-41AF-9E14-27527D7AB2DD}" type="parTrans" cxnId="{DA2D7386-E27A-4FA0-AF09-E82D6FA1578D}">
      <dgm:prSet/>
      <dgm:spPr/>
      <dgm:t>
        <a:bodyPr/>
        <a:lstStyle/>
        <a:p>
          <a:endParaRPr lang="en-US"/>
        </a:p>
      </dgm:t>
    </dgm:pt>
    <dgm:pt modelId="{3D6EFDF5-711F-4493-9532-3EFDC041C560}" type="sibTrans" cxnId="{DA2D7386-E27A-4FA0-AF09-E82D6FA1578D}">
      <dgm:prSet/>
      <dgm:spPr/>
      <dgm:t>
        <a:bodyPr/>
        <a:lstStyle/>
        <a:p>
          <a:endParaRPr lang="en-US"/>
        </a:p>
      </dgm:t>
    </dgm:pt>
    <dgm:pt modelId="{397EF2F5-1FC4-8748-9CC4-9260669989E9}" type="pres">
      <dgm:prSet presAssocID="{C1937721-B626-4035-8689-1E8C1FE074F2}" presName="linear" presStyleCnt="0">
        <dgm:presLayoutVars>
          <dgm:animLvl val="lvl"/>
          <dgm:resizeHandles val="exact"/>
        </dgm:presLayoutVars>
      </dgm:prSet>
      <dgm:spPr/>
    </dgm:pt>
    <dgm:pt modelId="{729082E6-29B5-7D4B-95FF-677A39BAC8A0}" type="pres">
      <dgm:prSet presAssocID="{0EE98F3A-7118-4D46-92C5-59D776200DCB}" presName="parentText" presStyleLbl="node1" presStyleIdx="0" presStyleCnt="7" custScaleY="136036" custLinFactY="28121" custLinFactNeighborX="-36" custLinFactNeighborY="100000">
        <dgm:presLayoutVars>
          <dgm:chMax val="0"/>
          <dgm:bulletEnabled val="1"/>
        </dgm:presLayoutVars>
      </dgm:prSet>
      <dgm:spPr/>
    </dgm:pt>
    <dgm:pt modelId="{74069FAD-CAF8-9F45-AD8A-75801C2F1DE8}" type="pres">
      <dgm:prSet presAssocID="{1EB44872-551F-44AC-A5EA-A53615F458D2}" presName="spacer" presStyleCnt="0"/>
      <dgm:spPr/>
    </dgm:pt>
    <dgm:pt modelId="{40C11435-76D3-8040-A900-7B1BE55B3C72}" type="pres">
      <dgm:prSet presAssocID="{9298AD37-6B49-4D00-97DE-73890F27C5F2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9412C921-A674-694F-A674-7F7E14A504D5}" type="pres">
      <dgm:prSet presAssocID="{03A0A7A1-00B8-43E2-B54F-F457EC1D330D}" presName="spacer" presStyleCnt="0"/>
      <dgm:spPr/>
    </dgm:pt>
    <dgm:pt modelId="{7C5E1FFC-642F-5E44-8B6C-4FB33FB7FFE7}" type="pres">
      <dgm:prSet presAssocID="{70D176D6-1215-4F84-8800-12CDE5D0DF94}" presName="parentText" presStyleLbl="node1" presStyleIdx="2" presStyleCnt="7" custScaleY="110386">
        <dgm:presLayoutVars>
          <dgm:chMax val="0"/>
          <dgm:bulletEnabled val="1"/>
        </dgm:presLayoutVars>
      </dgm:prSet>
      <dgm:spPr/>
    </dgm:pt>
    <dgm:pt modelId="{26C1B695-ADFC-DA44-964A-ED728FA0C5A0}" type="pres">
      <dgm:prSet presAssocID="{875C72B6-4C98-4B19-A366-C633AD312AB5}" presName="spacer" presStyleCnt="0"/>
      <dgm:spPr/>
    </dgm:pt>
    <dgm:pt modelId="{52B108E1-43F1-0441-A51C-8816413C79E9}" type="pres">
      <dgm:prSet presAssocID="{EB2950C2-AC44-40D2-AC8A-235C300B4A2D}" presName="parentText" presStyleLbl="node1" presStyleIdx="3" presStyleCnt="7" custLinFactY="2605" custLinFactNeighborX="-36" custLinFactNeighborY="100000">
        <dgm:presLayoutVars>
          <dgm:chMax val="0"/>
          <dgm:bulletEnabled val="1"/>
        </dgm:presLayoutVars>
      </dgm:prSet>
      <dgm:spPr/>
    </dgm:pt>
    <dgm:pt modelId="{2FB2925F-FE5C-6F49-8882-CEF1854ADE8F}" type="pres">
      <dgm:prSet presAssocID="{AB9A63EE-9464-4BEA-A54F-7C846C5E8BD3}" presName="spacer" presStyleCnt="0"/>
      <dgm:spPr/>
    </dgm:pt>
    <dgm:pt modelId="{BD73E73E-3E34-3C43-9CD5-DE8E4D047D17}" type="pres">
      <dgm:prSet presAssocID="{177770BA-F1F1-4552-9AFB-C3974006E600}" presName="parentText" presStyleLbl="node1" presStyleIdx="4" presStyleCnt="7" custLinFactNeighborX="1327" custLinFactNeighborY="-31717">
        <dgm:presLayoutVars>
          <dgm:chMax val="0"/>
          <dgm:bulletEnabled val="1"/>
        </dgm:presLayoutVars>
      </dgm:prSet>
      <dgm:spPr/>
    </dgm:pt>
    <dgm:pt modelId="{ADECF2A4-F5B0-214E-9865-A78080D167F9}" type="pres">
      <dgm:prSet presAssocID="{F3B7C16F-6B54-484F-941D-141A9626D8FD}" presName="spacer" presStyleCnt="0"/>
      <dgm:spPr/>
    </dgm:pt>
    <dgm:pt modelId="{13B38F6F-2286-C14B-BD04-4C4D28B83881}" type="pres">
      <dgm:prSet presAssocID="{6BF12192-2D1C-4698-B693-3E9FDA1103D3}" presName="parentText" presStyleLbl="node1" presStyleIdx="5" presStyleCnt="7" custLinFactY="-680" custLinFactNeighborX="-36" custLinFactNeighborY="-100000">
        <dgm:presLayoutVars>
          <dgm:chMax val="0"/>
          <dgm:bulletEnabled val="1"/>
        </dgm:presLayoutVars>
      </dgm:prSet>
      <dgm:spPr/>
    </dgm:pt>
    <dgm:pt modelId="{5FD30194-70BA-4649-8DCD-2EEB846DEDE8}" type="pres">
      <dgm:prSet presAssocID="{0C0E83A8-3344-48C0-A23E-842DAECE7C5E}" presName="spacer" presStyleCnt="0"/>
      <dgm:spPr/>
    </dgm:pt>
    <dgm:pt modelId="{3CA1A2DA-212B-C549-9A06-38154712FFC4}" type="pres">
      <dgm:prSet presAssocID="{2947DE21-D392-476A-8E69-F055D68A6002}" presName="parentText" presStyleLbl="node1" presStyleIdx="6" presStyleCnt="7" custLinFactNeighborX="-49" custLinFactNeighborY="-31720">
        <dgm:presLayoutVars>
          <dgm:chMax val="0"/>
          <dgm:bulletEnabled val="1"/>
        </dgm:presLayoutVars>
      </dgm:prSet>
      <dgm:spPr/>
    </dgm:pt>
  </dgm:ptLst>
  <dgm:cxnLst>
    <dgm:cxn modelId="{07816A28-78BD-0349-8009-2B748451B2EC}" type="presOf" srcId="{0EE98F3A-7118-4D46-92C5-59D776200DCB}" destId="{729082E6-29B5-7D4B-95FF-677A39BAC8A0}" srcOrd="0" destOrd="0" presId="urn:microsoft.com/office/officeart/2005/8/layout/vList2"/>
    <dgm:cxn modelId="{3E2DDB38-98ED-46CC-9497-3A3E918361F2}" srcId="{C1937721-B626-4035-8689-1E8C1FE074F2}" destId="{0EE98F3A-7118-4D46-92C5-59D776200DCB}" srcOrd="0" destOrd="0" parTransId="{2CAC3A9A-1E3A-487D-869D-5A84D07C704A}" sibTransId="{1EB44872-551F-44AC-A5EA-A53615F458D2}"/>
    <dgm:cxn modelId="{1992373A-BA42-4047-A186-6621E19E51DD}" type="presOf" srcId="{177770BA-F1F1-4552-9AFB-C3974006E600}" destId="{BD73E73E-3E34-3C43-9CD5-DE8E4D047D17}" srcOrd="0" destOrd="0" presId="urn:microsoft.com/office/officeart/2005/8/layout/vList2"/>
    <dgm:cxn modelId="{4EF66766-5455-4328-92B7-EE5EE204AC70}" srcId="{C1937721-B626-4035-8689-1E8C1FE074F2}" destId="{6BF12192-2D1C-4698-B693-3E9FDA1103D3}" srcOrd="5" destOrd="0" parTransId="{02CFF3D6-D593-483B-9B34-1BE0C5DB23AA}" sibTransId="{0C0E83A8-3344-48C0-A23E-842DAECE7C5E}"/>
    <dgm:cxn modelId="{F8312948-3E28-0D42-B232-B0909FBAC721}" type="presOf" srcId="{C1937721-B626-4035-8689-1E8C1FE074F2}" destId="{397EF2F5-1FC4-8748-9CC4-9260669989E9}" srcOrd="0" destOrd="0" presId="urn:microsoft.com/office/officeart/2005/8/layout/vList2"/>
    <dgm:cxn modelId="{D214814A-B726-495A-9BB7-EEBC35B9CA83}" srcId="{C1937721-B626-4035-8689-1E8C1FE074F2}" destId="{177770BA-F1F1-4552-9AFB-C3974006E600}" srcOrd="4" destOrd="0" parTransId="{C4B681AE-6368-438F-99D9-94AAED63AC5A}" sibTransId="{F3B7C16F-6B54-484F-941D-141A9626D8FD}"/>
    <dgm:cxn modelId="{59D5DC51-CCBF-0043-AD3A-ED7AEB5D3958}" type="presOf" srcId="{2947DE21-D392-476A-8E69-F055D68A6002}" destId="{3CA1A2DA-212B-C549-9A06-38154712FFC4}" srcOrd="0" destOrd="0" presId="urn:microsoft.com/office/officeart/2005/8/layout/vList2"/>
    <dgm:cxn modelId="{3961697A-5E9A-514A-9447-8D6B7A41A58C}" type="presOf" srcId="{EB2950C2-AC44-40D2-AC8A-235C300B4A2D}" destId="{52B108E1-43F1-0441-A51C-8816413C79E9}" srcOrd="0" destOrd="0" presId="urn:microsoft.com/office/officeart/2005/8/layout/vList2"/>
    <dgm:cxn modelId="{DA2D7386-E27A-4FA0-AF09-E82D6FA1578D}" srcId="{C1937721-B626-4035-8689-1E8C1FE074F2}" destId="{2947DE21-D392-476A-8E69-F055D68A6002}" srcOrd="6" destOrd="0" parTransId="{211C70F0-E90C-41AF-9E14-27527D7AB2DD}" sibTransId="{3D6EFDF5-711F-4493-9532-3EFDC041C560}"/>
    <dgm:cxn modelId="{595CC58E-869F-A840-A4A5-8CE3ED5467C2}" type="presOf" srcId="{6BF12192-2D1C-4698-B693-3E9FDA1103D3}" destId="{13B38F6F-2286-C14B-BD04-4C4D28B83881}" srcOrd="0" destOrd="0" presId="urn:microsoft.com/office/officeart/2005/8/layout/vList2"/>
    <dgm:cxn modelId="{41B5FCA3-21A0-43F2-A712-AAAFCFA48803}" srcId="{C1937721-B626-4035-8689-1E8C1FE074F2}" destId="{EB2950C2-AC44-40D2-AC8A-235C300B4A2D}" srcOrd="3" destOrd="0" parTransId="{22A7EB67-F8A2-4C25-A28F-545413CA23FA}" sibTransId="{AB9A63EE-9464-4BEA-A54F-7C846C5E8BD3}"/>
    <dgm:cxn modelId="{0D5372AC-CBF3-A142-BB65-C447F9F278CD}" type="presOf" srcId="{70D176D6-1215-4F84-8800-12CDE5D0DF94}" destId="{7C5E1FFC-642F-5E44-8B6C-4FB33FB7FFE7}" srcOrd="0" destOrd="0" presId="urn:microsoft.com/office/officeart/2005/8/layout/vList2"/>
    <dgm:cxn modelId="{F3B9B6E1-2A01-44F2-97E9-86124EF518C8}" srcId="{C1937721-B626-4035-8689-1E8C1FE074F2}" destId="{9298AD37-6B49-4D00-97DE-73890F27C5F2}" srcOrd="1" destOrd="0" parTransId="{ECA3401F-F810-467A-8759-934F94327571}" sibTransId="{03A0A7A1-00B8-43E2-B54F-F457EC1D330D}"/>
    <dgm:cxn modelId="{E69813E6-E970-4476-96B8-CE7FA8A24348}" srcId="{C1937721-B626-4035-8689-1E8C1FE074F2}" destId="{70D176D6-1215-4F84-8800-12CDE5D0DF94}" srcOrd="2" destOrd="0" parTransId="{784BCC51-1272-4DC6-8D6B-7DAAAC2871F3}" sibTransId="{875C72B6-4C98-4B19-A366-C633AD312AB5}"/>
    <dgm:cxn modelId="{9FEF77F9-C59F-D44B-B5A4-748E511559B1}" type="presOf" srcId="{9298AD37-6B49-4D00-97DE-73890F27C5F2}" destId="{40C11435-76D3-8040-A900-7B1BE55B3C72}" srcOrd="0" destOrd="0" presId="urn:microsoft.com/office/officeart/2005/8/layout/vList2"/>
    <dgm:cxn modelId="{660CE0D7-2D5A-D54E-A70E-6203FE75BC53}" type="presParOf" srcId="{397EF2F5-1FC4-8748-9CC4-9260669989E9}" destId="{729082E6-29B5-7D4B-95FF-677A39BAC8A0}" srcOrd="0" destOrd="0" presId="urn:microsoft.com/office/officeart/2005/8/layout/vList2"/>
    <dgm:cxn modelId="{E4347B0D-3247-434B-BABA-6643684C7D85}" type="presParOf" srcId="{397EF2F5-1FC4-8748-9CC4-9260669989E9}" destId="{74069FAD-CAF8-9F45-AD8A-75801C2F1DE8}" srcOrd="1" destOrd="0" presId="urn:microsoft.com/office/officeart/2005/8/layout/vList2"/>
    <dgm:cxn modelId="{B012C2EC-B93D-BE49-9DD0-1C3256AE6346}" type="presParOf" srcId="{397EF2F5-1FC4-8748-9CC4-9260669989E9}" destId="{40C11435-76D3-8040-A900-7B1BE55B3C72}" srcOrd="2" destOrd="0" presId="urn:microsoft.com/office/officeart/2005/8/layout/vList2"/>
    <dgm:cxn modelId="{9B6F6FF9-0EFA-6742-865B-95DFA3947DB0}" type="presParOf" srcId="{397EF2F5-1FC4-8748-9CC4-9260669989E9}" destId="{9412C921-A674-694F-A674-7F7E14A504D5}" srcOrd="3" destOrd="0" presId="urn:microsoft.com/office/officeart/2005/8/layout/vList2"/>
    <dgm:cxn modelId="{1492B0F1-185B-5749-9006-BFEA9A2135AB}" type="presParOf" srcId="{397EF2F5-1FC4-8748-9CC4-9260669989E9}" destId="{7C5E1FFC-642F-5E44-8B6C-4FB33FB7FFE7}" srcOrd="4" destOrd="0" presId="urn:microsoft.com/office/officeart/2005/8/layout/vList2"/>
    <dgm:cxn modelId="{E8D0E8CC-FF32-F74B-915F-1932E6D91E2B}" type="presParOf" srcId="{397EF2F5-1FC4-8748-9CC4-9260669989E9}" destId="{26C1B695-ADFC-DA44-964A-ED728FA0C5A0}" srcOrd="5" destOrd="0" presId="urn:microsoft.com/office/officeart/2005/8/layout/vList2"/>
    <dgm:cxn modelId="{2137F29D-86D4-1A4A-B76F-780F8945D95B}" type="presParOf" srcId="{397EF2F5-1FC4-8748-9CC4-9260669989E9}" destId="{52B108E1-43F1-0441-A51C-8816413C79E9}" srcOrd="6" destOrd="0" presId="urn:microsoft.com/office/officeart/2005/8/layout/vList2"/>
    <dgm:cxn modelId="{D0AA908A-C0B0-EF47-B609-F5A7501EC03D}" type="presParOf" srcId="{397EF2F5-1FC4-8748-9CC4-9260669989E9}" destId="{2FB2925F-FE5C-6F49-8882-CEF1854ADE8F}" srcOrd="7" destOrd="0" presId="urn:microsoft.com/office/officeart/2005/8/layout/vList2"/>
    <dgm:cxn modelId="{6333616B-41FB-A94B-B0E7-8B2F44776C8E}" type="presParOf" srcId="{397EF2F5-1FC4-8748-9CC4-9260669989E9}" destId="{BD73E73E-3E34-3C43-9CD5-DE8E4D047D17}" srcOrd="8" destOrd="0" presId="urn:microsoft.com/office/officeart/2005/8/layout/vList2"/>
    <dgm:cxn modelId="{F8FB1B35-60CD-D840-8605-C083E8D28A5B}" type="presParOf" srcId="{397EF2F5-1FC4-8748-9CC4-9260669989E9}" destId="{ADECF2A4-F5B0-214E-9865-A78080D167F9}" srcOrd="9" destOrd="0" presId="urn:microsoft.com/office/officeart/2005/8/layout/vList2"/>
    <dgm:cxn modelId="{A6B0C033-8609-B145-AF2D-14905889D774}" type="presParOf" srcId="{397EF2F5-1FC4-8748-9CC4-9260669989E9}" destId="{13B38F6F-2286-C14B-BD04-4C4D28B83881}" srcOrd="10" destOrd="0" presId="urn:microsoft.com/office/officeart/2005/8/layout/vList2"/>
    <dgm:cxn modelId="{9E5508C7-8096-2144-84AD-90562D636250}" type="presParOf" srcId="{397EF2F5-1FC4-8748-9CC4-9260669989E9}" destId="{5FD30194-70BA-4649-8DCD-2EEB846DEDE8}" srcOrd="11" destOrd="0" presId="urn:microsoft.com/office/officeart/2005/8/layout/vList2"/>
    <dgm:cxn modelId="{A0A6BAEC-19A5-D14C-88FE-58B6A7757F14}" type="presParOf" srcId="{397EF2F5-1FC4-8748-9CC4-9260669989E9}" destId="{3CA1A2DA-212B-C549-9A06-38154712FFC4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9082E6-29B5-7D4B-95FF-677A39BAC8A0}">
      <dsp:nvSpPr>
        <dsp:cNvPr id="0" name=""/>
        <dsp:cNvSpPr/>
      </dsp:nvSpPr>
      <dsp:spPr>
        <a:xfrm>
          <a:off x="0" y="510774"/>
          <a:ext cx="8494895" cy="1015844"/>
        </a:xfrm>
        <a:prstGeom prst="roundRect">
          <a:avLst/>
        </a:prstGeom>
        <a:solidFill>
          <a:schemeClr val="accent1">
            <a:lumMod val="90000"/>
            <a:lumOff val="1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800" kern="1200" dirty="0">
              <a:solidFill>
                <a:schemeClr val="tx1"/>
              </a:solidFill>
            </a:rPr>
            <a:t>Що  компанія</a:t>
          </a:r>
          <a:r>
            <a:rPr lang="en-US" sz="2000" kern="1200" dirty="0"/>
            <a:t>:</a:t>
          </a:r>
        </a:p>
      </dsp:txBody>
      <dsp:txXfrm>
        <a:off x="49589" y="560363"/>
        <a:ext cx="8395717" cy="916666"/>
      </dsp:txXfrm>
    </dsp:sp>
    <dsp:sp modelId="{40C11435-76D3-8040-A900-7B1BE55B3C72}">
      <dsp:nvSpPr>
        <dsp:cNvPr id="0" name=""/>
        <dsp:cNvSpPr/>
      </dsp:nvSpPr>
      <dsp:spPr>
        <a:xfrm>
          <a:off x="0" y="1316625"/>
          <a:ext cx="8494895" cy="74674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600" b="1" kern="1200" dirty="0">
              <a:solidFill>
                <a:srgbClr val="021F43"/>
              </a:solidFill>
              <a:latin typeface="Arial"/>
              <a:ea typeface="+mn-ea"/>
              <a:cs typeface="+mn-cs"/>
            </a:rPr>
            <a:t>має довгострокове майбутнє </a:t>
          </a:r>
          <a:r>
            <a:rPr lang="uk-UA" sz="1600" kern="1200" dirty="0">
              <a:solidFill>
                <a:srgbClr val="021F43"/>
              </a:solidFill>
              <a:latin typeface="Arial"/>
              <a:ea typeface="+mn-ea"/>
              <a:cs typeface="+mn-cs"/>
            </a:rPr>
            <a:t>в умовах непевного, турбулентного, непередбачуваного бізнес середовища – стала модель бізнесу, довгострокова стратегія.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36453" y="1353078"/>
        <a:ext cx="8421989" cy="673840"/>
      </dsp:txXfrm>
    </dsp:sp>
    <dsp:sp modelId="{7C5E1FFC-642F-5E44-8B6C-4FB33FB7FFE7}">
      <dsp:nvSpPr>
        <dsp:cNvPr id="0" name=""/>
        <dsp:cNvSpPr/>
      </dsp:nvSpPr>
      <dsp:spPr>
        <a:xfrm>
          <a:off x="0" y="2074467"/>
          <a:ext cx="8494895" cy="824303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600" b="1" kern="1200" dirty="0">
              <a:solidFill>
                <a:schemeClr val="tx1"/>
              </a:solidFill>
            </a:rPr>
            <a:t>Організована і управляється належним чином </a:t>
          </a:r>
          <a:r>
            <a:rPr lang="en-US" sz="1600" b="1" kern="1200" dirty="0">
              <a:solidFill>
                <a:schemeClr val="tx1"/>
              </a:solidFill>
            </a:rPr>
            <a:t>- </a:t>
          </a:r>
          <a:r>
            <a:rPr lang="uk-UA" sz="1600" kern="1200" dirty="0">
              <a:solidFill>
                <a:srgbClr val="021F43"/>
              </a:solidFill>
              <a:latin typeface="Arial"/>
              <a:ea typeface="+mn-ea"/>
              <a:cs typeface="+mn-cs"/>
            </a:rPr>
            <a:t>керівники компанії можуть розгледіти і скористатися можливостями та управляти ризиками – рада директорів і виконавчий орган компетентні, надійні, добросовісно працюють і спроможні використовувати найкращі можливості.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40239" y="2114706"/>
        <a:ext cx="8414417" cy="743825"/>
      </dsp:txXfrm>
    </dsp:sp>
    <dsp:sp modelId="{52B108E1-43F1-0441-A51C-8816413C79E9}">
      <dsp:nvSpPr>
        <dsp:cNvPr id="0" name=""/>
        <dsp:cNvSpPr/>
      </dsp:nvSpPr>
      <dsp:spPr>
        <a:xfrm>
          <a:off x="0" y="2940414"/>
          <a:ext cx="8494895" cy="74674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600" b="1" kern="1200" dirty="0">
              <a:solidFill>
                <a:srgbClr val="021F43"/>
              </a:solidFill>
              <a:latin typeface="Arial"/>
              <a:ea typeface="+mn-ea"/>
              <a:cs typeface="+mn-cs"/>
            </a:rPr>
            <a:t>Перебуває під контролем </a:t>
          </a:r>
          <a:r>
            <a:rPr lang="uk-UA" sz="1600" kern="1200" dirty="0">
              <a:solidFill>
                <a:srgbClr val="021F43"/>
              </a:solidFill>
              <a:latin typeface="Arial"/>
              <a:ea typeface="+mn-ea"/>
              <a:cs typeface="+mn-cs"/>
            </a:rPr>
            <a:t>– є гнучкою та стійкою - розуміє та управляє ризиками, має механізми стримування і противаги (контроль, внутрішній аудит), надає гарантії третім сторонам, що все добре (зовнішній аудит)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36453" y="2976867"/>
        <a:ext cx="8421989" cy="673840"/>
      </dsp:txXfrm>
    </dsp:sp>
    <dsp:sp modelId="{BD73E73E-3E34-3C43-9CD5-DE8E4D047D17}">
      <dsp:nvSpPr>
        <dsp:cNvPr id="0" name=""/>
        <dsp:cNvSpPr/>
      </dsp:nvSpPr>
      <dsp:spPr>
        <a:xfrm>
          <a:off x="0" y="3664189"/>
          <a:ext cx="8494895" cy="746746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600" b="1" kern="1200" dirty="0">
              <a:solidFill>
                <a:schemeClr val="bg1"/>
              </a:solidFill>
            </a:rPr>
            <a:t>Продовжуватиме зростати </a:t>
          </a:r>
          <a:r>
            <a:rPr lang="en-GB" sz="1600" kern="1200" dirty="0">
              <a:solidFill>
                <a:schemeClr val="bg1"/>
              </a:solidFill>
            </a:rPr>
            <a:t>(</a:t>
          </a:r>
          <a:r>
            <a:rPr lang="uk-UA" sz="1600" kern="1200" dirty="0">
              <a:solidFill>
                <a:schemeClr val="bg1"/>
              </a:solidFill>
            </a:rPr>
            <a:t>дивиться в майбутнє і має доступ до всіх ресурсів, необхідних для продовження  діяльності) </a:t>
          </a:r>
          <a:endParaRPr lang="en-US" sz="500" kern="1200" dirty="0">
            <a:solidFill>
              <a:schemeClr val="bg1"/>
            </a:solidFill>
          </a:endParaRPr>
        </a:p>
      </dsp:txBody>
      <dsp:txXfrm>
        <a:off x="36453" y="3700642"/>
        <a:ext cx="8421989" cy="673840"/>
      </dsp:txXfrm>
    </dsp:sp>
    <dsp:sp modelId="{13B38F6F-2286-C14B-BD04-4C4D28B83881}">
      <dsp:nvSpPr>
        <dsp:cNvPr id="0" name=""/>
        <dsp:cNvSpPr/>
      </dsp:nvSpPr>
      <dsp:spPr>
        <a:xfrm>
          <a:off x="0" y="4409377"/>
          <a:ext cx="8494895" cy="74674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600" b="1" kern="1200" dirty="0">
              <a:solidFill>
                <a:schemeClr val="bg1"/>
              </a:solidFill>
            </a:rPr>
            <a:t>Є фінансово життєздатною </a:t>
          </a:r>
          <a:r>
            <a:rPr lang="uk-UA" sz="1600" b="0" kern="1200" dirty="0">
              <a:solidFill>
                <a:schemeClr val="bg1"/>
              </a:solidFill>
            </a:rPr>
            <a:t>у короткостроковій, середньостроковій і довгостроковій перспективі </a:t>
          </a:r>
          <a:endParaRPr lang="en-US" sz="500" b="0" kern="1200" dirty="0">
            <a:solidFill>
              <a:schemeClr val="bg1"/>
            </a:solidFill>
          </a:endParaRPr>
        </a:p>
      </dsp:txBody>
      <dsp:txXfrm>
        <a:off x="36453" y="4445830"/>
        <a:ext cx="8421989" cy="673840"/>
      </dsp:txXfrm>
    </dsp:sp>
    <dsp:sp modelId="{3CA1A2DA-212B-C549-9A06-38154712FFC4}">
      <dsp:nvSpPr>
        <dsp:cNvPr id="0" name=""/>
        <dsp:cNvSpPr/>
      </dsp:nvSpPr>
      <dsp:spPr>
        <a:xfrm>
          <a:off x="0" y="5179872"/>
          <a:ext cx="8494895" cy="74674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600" kern="1200" dirty="0">
              <a:solidFill>
                <a:schemeClr val="bg1"/>
              </a:solidFill>
            </a:rPr>
            <a:t>Вони хочуть мати можливість </a:t>
          </a:r>
          <a:r>
            <a:rPr lang="uk-UA" sz="1600" b="1" kern="1200" dirty="0">
              <a:solidFill>
                <a:schemeClr val="bg1"/>
              </a:solidFill>
            </a:rPr>
            <a:t>ДОВІРЯТИ компанії, її керівництву і діяльності, що її здійснює компанія. </a:t>
          </a:r>
          <a:endParaRPr lang="en-US" sz="1300" b="1" kern="1200" dirty="0"/>
        </a:p>
      </dsp:txBody>
      <dsp:txXfrm>
        <a:off x="36453" y="5216325"/>
        <a:ext cx="8421989" cy="6738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t" anchorCtr="0" compatLnSpc="1">
            <a:prstTxWarp prst="textNoShape">
              <a:avLst/>
            </a:prstTxWarp>
          </a:bodyPr>
          <a:lstStyle>
            <a:lvl1pPr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t" anchorCtr="0" compatLnSpc="1">
            <a:prstTxWarp prst="textNoShape">
              <a:avLst/>
            </a:prstTxWarp>
          </a:bodyPr>
          <a:lstStyle>
            <a:lvl1pPr algn="r"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b" anchorCtr="0" compatLnSpc="1">
            <a:prstTxWarp prst="textNoShape">
              <a:avLst/>
            </a:prstTxWarp>
          </a:bodyPr>
          <a:lstStyle>
            <a:lvl1pPr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b" anchorCtr="0" compatLnSpc="1">
            <a:prstTxWarp prst="textNoShape">
              <a:avLst/>
            </a:prstTxWarp>
          </a:bodyPr>
          <a:lstStyle>
            <a:lvl1pPr algn="r" defTabSz="922669">
              <a:defRPr sz="1200" b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5D72A15F-BFDE-514A-9304-4A4DE08709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5282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1-17T04:23:58.028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134 193 24575,'-7'5'0,"1"3"0,6 13 0,0-4 0,0 22 0,0-14 0,0 22 0,0-13 0,0 4 0,0-7 0,0 1 0,0-1 0,0 9 0,0-5 0,0 5 0,0 1 0,6-8 0,3 7 0,6 2 0,0-9 0,-6 8 0,-3-18 0,1 7 0,-6-14 0,6 7 0,-7-10 0,6 1 0,-5 0 0,5 1 0,-6-1 0,0 8 0,0-6 0,0 6 0,0-7 0,0 6 0,0 1 0,6 2 0,-4-4 0,3-5 0,-5-1 0,6 0 0,-4 1 0,4 6 0,0-4 0,1 5 0,1-8 0,4 0 0,-4 8 0,-1-5 0,6 12 0,-5-13 0,0 6 0,4-8 0,-11 0 0,11 1 0,-11-1 0,11 0 0,-10-1 0,4 2 0,-1-1 0,-3 0 0,9 0 0,-9 0 0,10 1 0,-11-1 0,12 8 0,-6-6 0,1 6 0,4-7 0,-10 6 0,9-5 0,-3 6 0,-1-8 0,5 1 0,-5-1 0,7 7 0,0-4 0,0 12 0,0-13 0,1 14 0,-2-14 0,1 7 0,0-1 0,0-6 0,0 5 0,-1-6 0,0-1 0,1 0 0,-1-5 0,6-3 0,-4-6 0,4 0 0,-5 6 0,6-5 0,3 6 0,6-7 0,1 0 0,-8 0 0,6 7 0,-6-6 0,8 7 0,-1-8 0,-6 0 0,4 0 0,-4 0 0,15 0 0,-7 0 0,7 0 0,0 0 0,2 0 0,1 0 0,5 0 0,-6 0 0,19 0 0,-9 0 0,18-9 0,-7-1 0,8-17 0,2 6 0,9-7 0,-7 9 0,18-1-620,-6 0 620,10 8 0,1-6 0,-1 16 0,-41-2 0,0 0 0,45 4 0,-39 0 0,0 0-645,-5 0 1,1 0 644,19 0 0,2 0 0,-5 0 0,0 0 0,7 0 0,-3 0 0,-18 0 0,-2 0 0,10 0 0,-1 0 0,-14 0 0,1 0 0,16 0 0,1 0 0,0 0 0,-1 0 0,-4 0 0,-1 0 0,6 0 0,-1 0 0,-8 0 0,3 0 0,31 0 0,4 0 0,-13 0 0,-1 0 0,5 0 0,-2 0 0,-12 0 0,-4 0 0,29 0 0,-39 0 0,1 0 0,0 0 0,-1 0 0,0 0 0,0 0 0,0 0 0,2 0 0,13 0 0,-2 0 0,-21 0 0,1 0 0,42 0 0,-3 0 0,-6 0 0,-9 0 0,5 0 0,-9-6 0,-3-1 0,-17 3 0,3-3-643,9 0 1,7-3-1,-5 0 643,-5 0 0,-1-1 0,29-3 0,3 2 0,-16 6 0,-2 0-536,2-5 0,-2 1 536,-18 8 0,1 1 0,30-10 0,-2 0 0,11-1-466,-31 3 1,8 0 0,-8 0 465,-12 4 0,0-1 0,16-4 0,8-2 0,-7 3-172,-9 1 0,-1 1 172,28-3 0,0-2 318,-27 3 1,-3-1-319,2 4 0,-1-1 0,1 2 0,0-1 0,-1-5 0,1 1 0,0 9 0,-1 0 0,-5-4 0,-1 1 0,5 2 0,0 4 0,-4-2 0,-1 0 210,0 0 1,0 0-211,0 0 0,-2 0 0,42 0 0,-11 0 1774,-2-9-1774,-12-2 1599,-18-13-1599,10 12 0,26-2-236,-33 13 0,3 2 236,18-1 0,2 0 0,-8 0 0,0 0 0,6 0 0,-2 0 0,-12 0 0,2 0 0,33 0 0,5 0-1260,-5 0 0,4 0 1260,-15 0 0,3 0 0,-1 0 0,-6-1 0,-1 1 0,1 1 0,4 2 0,1 3 0,-1-3 0,-10-2 0,-1-1 0,1 2 0,4 6 0,1 1 0,-1-1 0,-4-6 0,-2-3 0,-3 3-786,12 7 1,1 2 785,-4-4 0,5-3 0,-10 0 0,-22 2 0,0 1 0,18 1 0,8 1 0,-8-3 0,-17-5 0,-1 0-437,42 10 0,1 0 437,-35-10 0,-1 0 0,16 9 0,-3-2 0,10-6 1202,-2 8-1202,-11-10 0,1 0 2947,-1 0-2947,-9 0 0,38 0 0,-20 8 815,-27-7 0,0 1-815,41 7 0,-9-9 0,12 9 0,-1-7 0,0 16 0,1-16 0,-12 15 0,9-15 0,-9 7 0,-6-3 0,-19-5 0,-1 0 137,16 6-137,-15-3 0,1 0 0,13-2-293,20 8 293,-9-1 0,12-7 0,-1 16 0,1-16 0,-2 16 0,2-16 0,-13 15 0,10-5 0,-20-1 0,9 6 0,-1-15 0,-8 7 0,8-9 0,1 0 0,-10 0 0,10 0 0,-2 0 0,-7 0 0,7 0 0,2 0 0,-10 0 0,10 0 0,-13 0 0,2 0 0,10 0 0,-8 0 0,8 0 0,-10 0 0,-21 0 0,1 0 0,27 0 0,15-9 0,-26-1 0,-24-7 0,13 7 542,-24-4-542,-1 5 1147,-4 1-1147,-11 1 343,4 1-343,-7 4 0,1-11 0,-1 6 0,-6-8 0,21 7 0,32 2 0,18 6 0,-14 0 0,5 0-1315,-7 0 1,3 0 1314,-1 0 0,4 0 0,3 0-1181,3 0 0,3 0 1,2 0 1180,14 0 0,3 0 0,2 0-816,-23 0 0,1 0 0,0 0 0,0 0 816,0-4 0,1 1 0,-1-1 0,1 1 0,0 2 0,-1 1 0,1-1 0,-1 0 0,20-4 0,-1 0 0,1 2-712,-2 2 0,1 1 0,-2 1 712,-5-1 0,0 0 0,-1 0 0,1 0 0,1 0 0,-2 0 0,-5 0 0,0 0 0,0 0-58,-1 0 0,0 0 0,-2 0 58,-8 0 0,-3 0 0,1 0 0,5 0 0,0 0 0,-2 0 0,26 0 0,-4 0 668,-18 0 1,-1 0-669,13 0 0,-4 0 0,-30 0 0,-1 0 0,28 0 0,1 0 0,-18 0 0,-2 0 0,1 0 0,-2 0 1292,-7 0 0,0 0-1292,0 0 0,-1 0 0,35 0 0,-36 0 0,-2 0 0,23 0 0,-4 0 0,-1 0 3034,-18 0-3034,8 0 2671,-19-8-2671,8-1 1503,-16-7-1503,7-1 616,0 1-616,3-1 0,17-2 0,-7 2 0,17-2 0,4 0 0,2 0 0,-7 4 0,1 0 0,16-7-360,-16 12 0,-1 0 360,6-7 0,20 15-266,-19-14 266,7 14 0,-10-15 0,0 15 0,-1-7 0,1 0 0,0 7 0,-1-15 0,1 15 0,0-15 0,-1 15 0,-9-7 0,8 9 0,-9 0 0,1 0 710,-2 0-710,-11 0 276,1 0-276,-1 0 0,14 0 0,-18 0 0,6 0 0,-12 0 0,-6 0 0,6 0 0,0 9 0,2-8 0,18 15 0,3-5 0,10 8 0,-1-1 0,-9-7 0,8 6 0,-19-15 0,9 14 0,-20-14 0,8 6 0,-16-8 0,16 0 0,-16 0 0,26 0 0,-15 0 0,27 0 0,-9 0 0,11 0 0,-10 0 0,-3 0 0,13 0 0,-26 0 0,23 0 0,-36 0 0,14 0 0,-14 0 0,14 0 0,-6 0 0,0 0 0,6 0 0,-6 0 0,9 0 0,0 0 0,9 0 0,-7 0 0,17 0 0,-17 0 0,17 0 0,-7 0 0,10 0 0,-1 0 0,1-9 0,0 7 0,-11-14 0,9 14 0,-18-14 0,7 15 0,-9-8 0,21 9 0,-25 0 0,15 0 0,-22 0 0,-6-6 0,6 4 0,0-13 0,-7 5 0,16 1 0,-15-5 0,14 4 0,-14-6 0,6 6 0,-9-4 0,1 6 0,-1-2 0,1 4 0,-1-2 0,-6 6 0,4-4 0,-4 6 0,6-8 0,1 6 0,-8-4 0,6-2 0,-6 6 0,29-12 0,-16 12 0,16-4 0,-28 6 0,-3-7 0,1 5 0,-6-4 0,5 6 0,-6-7 0,-1 6 0,0-5 0,0 0 0,1 3 0,-1-3 0,0 6 0,1 0 0,-7-5 0,-1-3 0,-6-6 0,0-7 0,0 5 0,0-6 0,0 8 0,0-9 0,-6 7 0,-9-14 0,-7 13 0,-16-15 0,-3 14 0,1-14 0,-17 13 0,15-6 0,-27 6 0,18-5 0,-17 2 0,16 5 0,-6 1 0,9 5 0,-10 2 0,8-6 0,-17 13 0,17-6 0,-17 0 0,17 6 0,-17-7 0,7 9 0,-10 0 0,-11 0 0,8 0 0,-7 0 0,-1 0 0,8 0 0,-19 0-411,8 0 411,-10 0 0,0 0 0,11 0 0,-9 0 0,8 0 0,-10 0 0,-1-10 0,0 8-448,42-2 0,0 0 448,-45 4 0,45 0 0,0 0 0,0 0 0,0 0 0,-45 0 0,39 0 0,0 0 0,4 0 0,0 0 0,1 0 0,-1 0 0,-4 0 0,0 0 0,-39 0 0,39 0 0,0 0 0,-39 0 0,45 0 0,0 0 0,-42 0 0,0 0 0,11 0 0,18 0 0,-1 0 0,-27 0 0,26 0 0,0 0 0,13 0 0,4 0 0,-47 0 0,39-1 0,0 2 0,-38 7 0,43-7 0,2 0 0,-42 8 0,-1 1 0,0-8 0,1 16 0,-1-6 0,0-2 0,0 8 0,42-17 0,0 1 0,5 6 0,-1 2 0,-10-5 0,0 1 0,10 5 0,1-1 0,-11-4 0,0 1 0,4 1 0,0 2 0,1-4 0,-1-1 0,-5 1 0,2 0 0,9 4 0,1-2 0,-5-1 0,0-2 0,-42 6 0,21-1 0,-1-1 0,21-8 0,1 0-250,-17 9 1,2-2 249,-24-6 0,9 7 0,-12-9 0,11 0 0,-8 8 0,20-5 0,-20 6 0,19-9 0,-8 0 0,0 0 0,-3 0 0,-10 0 0,-1 0 0,0 0 0,0 0 0,1 0 0,-1 0 0,0 0 0,0 0 0,1 0 0,-1 0 0,0 0 0,11 0 0,-8 0 0,20 0 0,-9 0 0,17 0 0,-27 0 0,40 0 0,-38 0 0,37 0 0,-18 0 382,1 0-382,9 0 891,-8 0-891,8 0 0,0 0 0,-7 0 0,7 0 0,-10 0 533,11-8-533,-9 7 0,8-8 0,-10 9 0,1-7 0,-1 4 0,0-5 0,0-1 0,1 7 0,-1-6 0,-11-2 0,8 8 0,-7-7 0,24 8 0,0 2 0,-35-1-323,33-4 1,1 0 322,-35 2 0,20-7 0,-20 0 0,19 6 0,-19-15 0,20 16 0,-20-16 0,8 6 0,-10 1 0,41 1 0,0 1 0,-45 6 0,45-5 0,0-2 0,0 8 0,0 2 0,-2-5 0,0 0 0,1 4 0,-1 2 0,-4-1 0,0 0 0,4 0 0,1 0 0,-7 0 0,1 0 0,-1 0 0,0 0 0,0 0 0,2 0 0,4 0 0,0 0 0,-4 0 0,0 0 0,-39 0 0,19-4 0,-3-1 0,23 4 0,-1 0 0,-16-5 0,0 1 0,22 5 0,3 0 0,-43 0 0,41 1 0,0-2 0,-45-8 0,45 8 0,0 0 0,-41-8 0,-1 9 0,42 1 0,0-2 0,-45-8 0,45 8 0,0-1 0,-42-16 0,11 7 0,-8 0 0,20-6 0,-20 6-183,29-8 183,-16 9 0,19-7 0,0 14 0,3-13 0,9 14 639,0-5-639,-10-2 189,8 7-189,-7-6 0,-13 0 0,17 6 0,-17-13 0,23 13 0,7-13 0,-6 13 0,16-12 0,-16 12 0,15-12 0,-6 12 0,8-12 0,1 12 0,-1-12 0,0 12 0,1-12 0,6 12 0,-5-12 0,6 12 0,-1-11 0,2 4 0,0 2 0,6-6 0,-13 4 0,13 1 0,-6-6 0,0 12 0,6-11 0,-13 12 0,5-13 0,-6 13 0,6-6 0,-5-1 0,5 7 0,-6-6 0,-1 7 0,0-8 0,0 7 0,1-6 0,-1 7 0,-8-8 0,6 6 0,-7-6 0,10 8 0,-10 0 0,8 0 0,-8 0 0,-12 0 0,16 0 0,-17-7 0,23 5 0,-1-4 0,-8 6 0,6 0 0,-15 0 0,15 0 0,-15 0 0,7 0 0,0 0 0,-7 0 0,16 0 0,-8 0 0,10 0 0,-9 0 0,6 0 0,-6 0 0,8 0 0,-8 0 0,6 0 0,-15 0 0,7 0 0,-9 0 0,9 0 0,-7 7 0,7-5 0,-9 6 0,8-8 0,-18 0 0,23 0 0,-15 0 0,29 0 0,-6 0 0,5 0 0,-6 0 0,-1 0 0,7 0 0,-5 0 0,6 0 0,-8 0 0,-8 0 0,6 0 0,-6 0 0,8 0 0,0 0 0,-8 0 0,6 0 0,-14 0 0,5 0 0,1 0 0,-7 0 0,7 0 0,0 0 0,-7 0 0,2 0 0,-5-9 0,5 8 0,7-7 0,0 8 0,-3 0 0,-8-8 0,1 6 0,-11-5 0,-2 7 0,-10 0 0,0 0 0,-11 0 0,9 0-465,-20 0 465,8 0 0,0 0 0,-8 0 0,20 0 0,0 0 0,5 0 0,7 0 0,-10 0 0,0 0 0,10 0 0,-7 0 465,7 0-465,0 0 0,-8 0 0,18 0 0,-39 0 0,33 0 0,-33 0 0,39 0 0,-8 0 0,1 0 0,-3 0 0,-10 0 0,0 0 0,-11 0 0,8 0 0,-19 0-632,9 0 632,-12 0 0,11 0 0,-8 0 0,19 0 0,-19 0 0,20 0 0,-20 0 0,19 0 0,-8 0 0,0 0 0,28 0 0,-2 0 0,0 0 0,-3 0 0,-13 0 0,-6 0 0,6-2 0,-5 2 0,2 2 0,-21 2 0,2 2-690,25-3 0,0 1 0,2 1 690,-16 5 0,6 3 0,25 1 0,1 2-190,-12 1 1,1 0 189,-25 14 0,17-10 0,32-14 553,-8-7-553,8 0 2091,-2-6-2091,-6-4 437,14 1-437,-15-6 0,15 12 0,-6-4 0,0 7 0,6 0 0,-6 0 0,-1 0 0,8 0 0,-16 0 0,7 0 0,-9 0 0,0 0 0,-10 0 0,8 0 0,-7 0 0,-1 0 0,8 0 0,-8 0 0,10 0 0,9 0 0,-7 0 0,15 0 0,-6 0 0,8-7 0,1 4 0,-1-10 0,0 10 0,0-3 0,1 6 0,-10-9 0,7 8 0,-28-15 0,25 14 0,-16-5 0,13-1 0,6 6 0,-6-6 0,-1 8 0,7 0 0,-14 0 0,5 0 0,-7 0 0,-1 0 0,-10 0 0,8 0 0,-17 0 0,16 0 0,-6 0 0,9 0 0,4 0 0,-13-8 0,11 6 0,-12-15 0,19 16 0,-7-8 0,7 2 0,-1 5 0,-5-6 0,6 1 0,-8 5 0,-1-7 0,-10 2 0,8 4 0,-17-5 0,7-1 0,0 7 0,2-6 0,0-1 0,8 7 0,-7-6 0,17 0 0,-6 7 0,7-14 0,-9 13 0,1-6 0,-1 8 0,0 0 0,0 0 0,0 0 0,-8 0 0,6-8 0,-7 7 0,-1-8 0,8 9 0,-7 0 0,-4-7 0,10-3 0,-2 1 0,17 1 0,-1 1 0,6 4 0,-6-4 0,8 7 0,0-7 0,-8 4 0,6-3 0,-6 6 0,-1 0 0,8 0 0,-8-7 0,10 4 0,-1-3 0,0 6 0,1 0 0,-10 0 0,8 0 0,-8 0 0,1 0 0,-2 0 0,0 0 0,-7 0 0,7 0 0,-9 0 0,-13 0 0,10 0 0,-2 0 0,16 0 0,8 0 0,8 0 0,-6 0 0,12 0 0,-4 0 0,6 0 0,0 0 0,1 0 0,-1 0 0,1 6 0,-8-5 0,6 12 0,-6-4 0,0-2 0,-2 7 0,-6-5 0,6 6 0,-5 1 0,13-9 0,-6 7 0,8-13 0,-1 12 0,7-7 0,1 8 0,6 0 0,0 0 0,0 0 0,0 0 0,0 1 0,0-1 0,0-1 0,0 2 0,0-1 0,0 1 0,0-1 0,0 0 0,6 1 0,-4-1 0,10-7 0,-11 6 0,10-6 0,-9 6 0,9-5 0,-9 4 0,10-11 0,-11 10 0,-7-9 0,-3 10 0,-18-10 0,5 11 0,-8-4 0,13-1 0,4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11-17T04:24:05.215"/>
    </inkml:context>
    <inkml:brush xml:id="br0">
      <inkml:brushProperty name="width" value="0.1" units="cm"/>
      <inkml:brushProperty name="height" value="0.1" units="cm"/>
      <inkml:brushProperty name="color" value="#FF0066"/>
    </inkml:brush>
  </inkml:definitions>
  <inkml:trace contextRef="#ctx0" brushRef="#br0">14 0 24575,'-7'0'0,"1"0"0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t" anchorCtr="0" compatLnSpc="1">
            <a:prstTxWarp prst="textNoShape">
              <a:avLst/>
            </a:prstTxWarp>
          </a:bodyPr>
          <a:lstStyle>
            <a:lvl1pPr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t" anchorCtr="0" compatLnSpc="1">
            <a:prstTxWarp prst="textNoShape">
              <a:avLst/>
            </a:prstTxWarp>
          </a:bodyPr>
          <a:lstStyle>
            <a:lvl1pPr algn="r"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450" y="4416425"/>
            <a:ext cx="51435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85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b" anchorCtr="0" compatLnSpc="1">
            <a:prstTxWarp prst="textNoShape">
              <a:avLst/>
            </a:prstTxWarp>
          </a:bodyPr>
          <a:lstStyle>
            <a:lvl1pPr defTabSz="922669">
              <a:defRPr sz="1200" b="0" dirty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2850"/>
            <a:ext cx="303847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382" tIns="46192" rIns="92382" bIns="46192" numCol="1" anchor="b" anchorCtr="0" compatLnSpc="1">
            <a:prstTxWarp prst="textNoShape">
              <a:avLst/>
            </a:prstTxWarp>
          </a:bodyPr>
          <a:lstStyle>
            <a:lvl1pPr algn="r" defTabSz="922669">
              <a:defRPr sz="1200" b="0"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12BE3D54-731B-1B47-B5E8-D6CF9E4FCA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8454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DC8546-85EF-447D-9C08-D3D106C24B3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73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7392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548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323161-123A-F443-B763-F2600E5EF85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4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Generate important information on the quality of  ESG  practices</a:t>
            </a:r>
          </a:p>
          <a:p>
            <a:r>
              <a:rPr lang="en-US" dirty="0"/>
              <a:t>Encourage companies to improve their practices</a:t>
            </a:r>
          </a:p>
          <a:p>
            <a:r>
              <a:rPr lang="en-US" dirty="0"/>
              <a:t>Give companies concrete and useful information</a:t>
            </a:r>
          </a:p>
          <a:p>
            <a:r>
              <a:rPr lang="en-US" dirty="0"/>
              <a:t>Main beneficiaries are companies and their stakeholders</a:t>
            </a:r>
          </a:p>
          <a:p>
            <a:r>
              <a:rPr lang="en-US" dirty="0"/>
              <a:t>Anybody can do it!!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02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Audit Nominations and Remunerations Committees required for listed companies – others voluntary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520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3759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Board appoint CEO</a:t>
            </a:r>
          </a:p>
          <a:p>
            <a:r>
              <a:rPr lang="en-US" dirty="0"/>
              <a:t>CEO Accountable to the board </a:t>
            </a:r>
          </a:p>
          <a:p>
            <a:r>
              <a:rPr lang="en-US" dirty="0"/>
              <a:t>board determine remuneration with this position</a:t>
            </a:r>
          </a:p>
          <a:p>
            <a:r>
              <a:rPr lang="en-US" dirty="0"/>
              <a:t>Board empower CEO to lead exec management and to execute on strategy, risk, management, policy and operational planning</a:t>
            </a:r>
          </a:p>
          <a:p>
            <a:r>
              <a:rPr lang="en-US" dirty="0"/>
              <a:t>Board must formally annually evaluate CEO performance against agreed measures and targets</a:t>
            </a:r>
          </a:p>
          <a:p>
            <a:r>
              <a:rPr lang="en-US" dirty="0"/>
              <a:t>Management to attend board meetings if required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262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767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645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Source: Board Skills Matrix, Prudential Proxy Statement 2020, p.17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BE3D54-731B-1B47-B5E8-D6CF9E4FCA8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138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3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1"/>
            <a:ext cx="12192000" cy="4479925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448" y="3580"/>
            <a:ext cx="2923552" cy="431442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6184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533" y="0"/>
            <a:ext cx="30988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659285" y="4318000"/>
            <a:ext cx="3532716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922684" y="6107114"/>
            <a:ext cx="340148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411ED987-9F4C-2841-BDB1-84D99CCC090C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6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573434" y="6107114"/>
            <a:ext cx="375073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D1D566F7-D24B-004C-86DE-D1E4B750C484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5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8"/>
            <a:ext cx="12192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45" y="301630"/>
            <a:ext cx="10818819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5" y="6513045"/>
            <a:ext cx="736377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0" y="6190516"/>
            <a:ext cx="262660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656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ctr">
            <a:normAutofit/>
          </a:bodyPr>
          <a:lstStyle>
            <a:lvl1pPr>
              <a:defRPr sz="2400" b="0" i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2000" smtClean="0"/>
            </a:lvl1pPr>
          </a:lstStyle>
          <a:p>
            <a:pPr lvl="0"/>
            <a:r>
              <a:rPr lang="en-US" dirty="0"/>
              <a:t>Type the section/topic then press the tab button	Slide #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Information</a:t>
            </a: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0DA0-A674-6B41-B934-83C754E00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559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8506884" y="615951"/>
            <a:ext cx="1352549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9880600" y="3175"/>
            <a:ext cx="950384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457868" y="301626"/>
            <a:ext cx="11252869" cy="1031875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457869" y="1460501"/>
            <a:ext cx="11253740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3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64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7B49-D039-FE4C-A413-C655E1463E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481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8506884" y="615951"/>
            <a:ext cx="1352549" cy="1895475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9880600" y="3175"/>
            <a:ext cx="950384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475913" y="301625"/>
            <a:ext cx="11252649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475913" y="1599260"/>
            <a:ext cx="11253740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75913" y="1025408"/>
            <a:ext cx="11247297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8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9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918F1-013C-3B41-B438-3FC23AE652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7041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5912" y="325682"/>
            <a:ext cx="4014520" cy="5597136"/>
          </a:xfrm>
        </p:spPr>
        <p:txBody>
          <a:bodyPr anchor="ctr"/>
          <a:lstStyle>
            <a:lvl1pPr algn="l"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2pPr>
            <a:lvl3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3pPr>
            <a:lvl4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4pPr>
            <a:lvl5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0667" y="314476"/>
            <a:ext cx="6942667" cy="5573706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9E127-B191-F34B-865C-58F6531A5A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521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1" y="288637"/>
            <a:ext cx="11377423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0667" y="983838"/>
            <a:ext cx="6942667" cy="4904344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FDA1B-E478-4945-A1BD-79B9228865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102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573434" y="6107114"/>
            <a:ext cx="375073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D1D566F7-D24B-004C-86DE-D1E4B750C484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2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8"/>
            <a:ext cx="12192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45" y="301630"/>
            <a:ext cx="10818819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5" y="6513045"/>
            <a:ext cx="736377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0" y="6190516"/>
            <a:ext cx="262660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7479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605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573434" y="6107114"/>
            <a:ext cx="375073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D1D566F7-D24B-004C-86DE-D1E4B750C484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8670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ctr">
            <a:normAutofit/>
          </a:bodyPr>
          <a:lstStyle>
            <a:lvl1pPr>
              <a:defRPr sz="2400" b="0" i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2000" smtClean="0"/>
            </a:lvl1pPr>
          </a:lstStyle>
          <a:p>
            <a:pPr lvl="0"/>
            <a:r>
              <a:rPr lang="en-US" dirty="0"/>
              <a:t>Type the section/topic then press the tab button	Slide #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Information</a:t>
            </a: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0DA0-A674-6B41-B934-83C754E00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458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with 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789" y="288637"/>
            <a:ext cx="11425544" cy="461819"/>
          </a:xfrm>
        </p:spPr>
        <p:txBody>
          <a:bodyPr anchor="b"/>
          <a:lstStyle>
            <a:lvl1pPr>
              <a:defRPr sz="2200"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0455" y="1443790"/>
            <a:ext cx="7076351" cy="4545263"/>
          </a:xfrm>
        </p:spPr>
        <p:txBody>
          <a:bodyPr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28125" y="1003049"/>
            <a:ext cx="4117137" cy="4972050"/>
          </a:xfrm>
        </p:spPr>
        <p:txBody>
          <a:bodyPr rIns="182880" anchor="ctr"/>
          <a:lstStyle>
            <a:lvl1pPr>
              <a:defRPr sz="1600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4830234" y="976313"/>
            <a:ext cx="7058749" cy="414003"/>
          </a:xfrm>
        </p:spPr>
        <p:txBody>
          <a:bodyPr/>
          <a:lstStyle>
            <a:lvl1pPr algn="ctr">
              <a:defRPr sz="1600" b="0" cap="all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3BD67-8DB3-BD4B-8F36-74E4730F8A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6017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912" y="1788583"/>
            <a:ext cx="5511031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209904" y="1788510"/>
            <a:ext cx="5510784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475912" y="1429561"/>
            <a:ext cx="5511031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6209905" y="1421540"/>
            <a:ext cx="5510784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8FDC2-CC6A-2844-AB7D-47D26A1A8C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853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46364"/>
            <a:ext cx="4194123" cy="5784272"/>
          </a:xfrm>
        </p:spPr>
        <p:txBody>
          <a:bodyPr anchor="ctr"/>
          <a:lstStyle>
            <a:lvl1pPr>
              <a:defRPr sz="3200"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0666" y="346365"/>
            <a:ext cx="6889193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92C96-FE16-7440-8C3F-5233C0958D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0289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565" y="346365"/>
            <a:ext cx="4240251" cy="2594209"/>
          </a:xfrm>
        </p:spPr>
        <p:txBody>
          <a:bodyPr anchor="b">
            <a:noAutofit/>
          </a:bodyPr>
          <a:lstStyle>
            <a:lvl1pPr>
              <a:defRPr sz="2500" b="0" i="0" cap="all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0666" y="346365"/>
            <a:ext cx="6889193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29035-45A9-364E-A48B-68C0370333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427566" y="3009901"/>
            <a:ext cx="4240249" cy="301999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21139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63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64" name="Rectangle 64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rgbClr val="021F4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021F43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5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573434" y="6107114"/>
            <a:ext cx="375073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D1D566F7-D24B-004C-86DE-D1E4B750C484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66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dirty="0" smtClean="0"/>
            </a:lvl1pPr>
          </a:lstStyle>
          <a:p>
            <a:pPr>
              <a:defRPr/>
            </a:pPr>
            <a:r>
              <a:rPr lang="en-US"/>
              <a:t>Footer</a:t>
            </a:r>
          </a:p>
        </p:txBody>
      </p:sp>
      <p:sp>
        <p:nvSpPr>
          <p:cNvPr id="67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69" name="Picture 6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4501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7010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ctr">
            <a:normAutofit/>
          </a:bodyPr>
          <a:lstStyle>
            <a:lvl1pPr>
              <a:defRPr sz="2400" b="0" i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2000" smtClean="0"/>
            </a:lvl1pPr>
          </a:lstStyle>
          <a:p>
            <a:pPr lvl="0"/>
            <a:r>
              <a:rPr lang="en-US" dirty="0"/>
              <a:t>Type the section/topic then press the tab button	Slide #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Information</a:t>
            </a: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0DA0-A674-6B41-B934-83C754E00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1213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b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1683"/>
          <p:cNvSpPr>
            <a:spLocks/>
          </p:cNvSpPr>
          <p:nvPr/>
        </p:nvSpPr>
        <p:spPr bwMode="auto">
          <a:xfrm flipH="1">
            <a:off x="9880600" y="3175"/>
            <a:ext cx="950384" cy="5842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74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5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6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7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8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79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0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1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2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3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4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5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6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7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8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89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0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1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2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3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4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5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6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7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98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9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0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1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2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3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4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5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6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7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8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9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0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1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2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3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4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5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6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7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8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9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0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1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2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3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4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5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6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7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8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9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30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457868" y="301626"/>
            <a:ext cx="11252869" cy="668193"/>
          </a:xfrm>
        </p:spPr>
        <p:txBody>
          <a:bodyPr/>
          <a:lstStyle>
            <a:lvl1pPr>
              <a:defRPr b="0" i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1" name="Footer Placeholder 6"/>
          <p:cNvSpPr>
            <a:spLocks noGrp="1"/>
          </p:cNvSpPr>
          <p:nvPr>
            <p:ph type="ftr" sz="quarter" idx="1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132" name="Slide Number Placeholder 7"/>
          <p:cNvSpPr>
            <a:spLocks noGrp="1"/>
          </p:cNvSpPr>
          <p:nvPr>
            <p:ph type="sldNum" sz="quarter" idx="1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F60F7-8917-EE43-A244-F35A121B45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3" name="ClipArt Placeholder 9"/>
          <p:cNvSpPr>
            <a:spLocks noGrp="1"/>
          </p:cNvSpPr>
          <p:nvPr>
            <p:ph type="clipArt" sz="quarter" idx="49"/>
          </p:nvPr>
        </p:nvSpPr>
        <p:spPr>
          <a:xfrm>
            <a:off x="455779" y="3721342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34" name="ClipArt Placeholder 9"/>
          <p:cNvSpPr>
            <a:spLocks noGrp="1"/>
          </p:cNvSpPr>
          <p:nvPr>
            <p:ph type="clipArt" sz="quarter" idx="56"/>
          </p:nvPr>
        </p:nvSpPr>
        <p:spPr>
          <a:xfrm>
            <a:off x="2790729" y="3721342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35" name="ClipArt Placeholder 9"/>
          <p:cNvSpPr>
            <a:spLocks noGrp="1"/>
          </p:cNvSpPr>
          <p:nvPr>
            <p:ph type="clipArt" sz="quarter" idx="63"/>
          </p:nvPr>
        </p:nvSpPr>
        <p:spPr>
          <a:xfrm>
            <a:off x="5125679" y="3721342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36" name="ClipArt Placeholder 9"/>
          <p:cNvSpPr>
            <a:spLocks noGrp="1"/>
          </p:cNvSpPr>
          <p:nvPr>
            <p:ph type="clipArt" sz="quarter" idx="70"/>
          </p:nvPr>
        </p:nvSpPr>
        <p:spPr>
          <a:xfrm>
            <a:off x="7460628" y="3721342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37" name="ClipArt Placeholder 9"/>
          <p:cNvSpPr>
            <a:spLocks noGrp="1"/>
          </p:cNvSpPr>
          <p:nvPr>
            <p:ph type="clipArt" sz="quarter" idx="77"/>
          </p:nvPr>
        </p:nvSpPr>
        <p:spPr>
          <a:xfrm>
            <a:off x="9795579" y="3721342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38" name="Text Placeholder 2"/>
          <p:cNvSpPr>
            <a:spLocks noGrp="1"/>
          </p:cNvSpPr>
          <p:nvPr>
            <p:ph type="body" sz="quarter" idx="50"/>
          </p:nvPr>
        </p:nvSpPr>
        <p:spPr>
          <a:xfrm>
            <a:off x="804655" y="3775118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9" name="Picture Placeholder 4"/>
          <p:cNvSpPr>
            <a:spLocks noGrp="1"/>
          </p:cNvSpPr>
          <p:nvPr>
            <p:ph type="pic" sz="quarter" idx="51"/>
          </p:nvPr>
        </p:nvSpPr>
        <p:spPr>
          <a:xfrm>
            <a:off x="635321" y="4049121"/>
            <a:ext cx="1583267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40" name="Text Placeholder 2"/>
          <p:cNvSpPr>
            <a:spLocks noGrp="1"/>
          </p:cNvSpPr>
          <p:nvPr>
            <p:ph type="body" sz="quarter" idx="52"/>
          </p:nvPr>
        </p:nvSpPr>
        <p:spPr>
          <a:xfrm>
            <a:off x="620133" y="459973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1" name="Text Placeholder 2"/>
          <p:cNvSpPr>
            <a:spLocks noGrp="1"/>
          </p:cNvSpPr>
          <p:nvPr>
            <p:ph type="body" sz="quarter" idx="53"/>
          </p:nvPr>
        </p:nvSpPr>
        <p:spPr>
          <a:xfrm>
            <a:off x="620133" y="487373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2" name="Text Placeholder 2"/>
          <p:cNvSpPr>
            <a:spLocks noGrp="1"/>
          </p:cNvSpPr>
          <p:nvPr>
            <p:ph type="body" sz="quarter" idx="54"/>
          </p:nvPr>
        </p:nvSpPr>
        <p:spPr>
          <a:xfrm>
            <a:off x="620133" y="5147738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3" name="Text Placeholder 2"/>
          <p:cNvSpPr>
            <a:spLocks noGrp="1"/>
          </p:cNvSpPr>
          <p:nvPr>
            <p:ph type="body" sz="quarter" idx="55"/>
          </p:nvPr>
        </p:nvSpPr>
        <p:spPr>
          <a:xfrm>
            <a:off x="620133" y="541267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4" name="Text Placeholder 2"/>
          <p:cNvSpPr>
            <a:spLocks noGrp="1"/>
          </p:cNvSpPr>
          <p:nvPr>
            <p:ph type="body" sz="quarter" idx="57"/>
          </p:nvPr>
        </p:nvSpPr>
        <p:spPr>
          <a:xfrm>
            <a:off x="3095344" y="3775118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5" name="Picture Placeholder 4"/>
          <p:cNvSpPr>
            <a:spLocks noGrp="1"/>
          </p:cNvSpPr>
          <p:nvPr>
            <p:ph type="pic" sz="quarter" idx="58"/>
          </p:nvPr>
        </p:nvSpPr>
        <p:spPr>
          <a:xfrm>
            <a:off x="2926010" y="4049121"/>
            <a:ext cx="1583267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46" name="Text Placeholder 2"/>
          <p:cNvSpPr>
            <a:spLocks noGrp="1"/>
          </p:cNvSpPr>
          <p:nvPr>
            <p:ph type="body" sz="quarter" idx="59"/>
          </p:nvPr>
        </p:nvSpPr>
        <p:spPr>
          <a:xfrm>
            <a:off x="2910822" y="459973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7" name="Text Placeholder 2"/>
          <p:cNvSpPr>
            <a:spLocks noGrp="1"/>
          </p:cNvSpPr>
          <p:nvPr>
            <p:ph type="body" sz="quarter" idx="60"/>
          </p:nvPr>
        </p:nvSpPr>
        <p:spPr>
          <a:xfrm>
            <a:off x="2910822" y="487373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8" name="Text Placeholder 2"/>
          <p:cNvSpPr>
            <a:spLocks noGrp="1"/>
          </p:cNvSpPr>
          <p:nvPr>
            <p:ph type="body" sz="quarter" idx="61"/>
          </p:nvPr>
        </p:nvSpPr>
        <p:spPr>
          <a:xfrm>
            <a:off x="2910822" y="5147738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9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2910822" y="541267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0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5468585" y="3775118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1" name="Picture Placeholder 4"/>
          <p:cNvSpPr>
            <a:spLocks noGrp="1"/>
          </p:cNvSpPr>
          <p:nvPr>
            <p:ph type="pic" sz="quarter" idx="65"/>
          </p:nvPr>
        </p:nvSpPr>
        <p:spPr>
          <a:xfrm>
            <a:off x="5299252" y="4049121"/>
            <a:ext cx="1583267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52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5284063" y="459973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3" name="Text Placeholder 2"/>
          <p:cNvSpPr>
            <a:spLocks noGrp="1"/>
          </p:cNvSpPr>
          <p:nvPr>
            <p:ph type="body" sz="quarter" idx="67"/>
          </p:nvPr>
        </p:nvSpPr>
        <p:spPr>
          <a:xfrm>
            <a:off x="5284063" y="487373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4" name="Text Placeholder 2"/>
          <p:cNvSpPr>
            <a:spLocks noGrp="1"/>
          </p:cNvSpPr>
          <p:nvPr>
            <p:ph type="body" sz="quarter" idx="68"/>
          </p:nvPr>
        </p:nvSpPr>
        <p:spPr>
          <a:xfrm>
            <a:off x="5284063" y="5147738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5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5284063" y="541267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6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7817477" y="3775118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7" name="Picture Placeholder 4"/>
          <p:cNvSpPr>
            <a:spLocks noGrp="1"/>
          </p:cNvSpPr>
          <p:nvPr>
            <p:ph type="pic" sz="quarter" idx="72"/>
          </p:nvPr>
        </p:nvSpPr>
        <p:spPr>
          <a:xfrm>
            <a:off x="7648144" y="4049121"/>
            <a:ext cx="1583267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58" name="Text Placeholder 2"/>
          <p:cNvSpPr>
            <a:spLocks noGrp="1"/>
          </p:cNvSpPr>
          <p:nvPr>
            <p:ph type="body" sz="quarter" idx="73"/>
          </p:nvPr>
        </p:nvSpPr>
        <p:spPr>
          <a:xfrm>
            <a:off x="7632955" y="459973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9" name="Text Placeholder 2"/>
          <p:cNvSpPr>
            <a:spLocks noGrp="1"/>
          </p:cNvSpPr>
          <p:nvPr>
            <p:ph type="body" sz="quarter" idx="74"/>
          </p:nvPr>
        </p:nvSpPr>
        <p:spPr>
          <a:xfrm>
            <a:off x="7632955" y="487373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0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7632955" y="5147738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1" name="Text Placeholder 2"/>
          <p:cNvSpPr>
            <a:spLocks noGrp="1"/>
          </p:cNvSpPr>
          <p:nvPr>
            <p:ph type="body" sz="quarter" idx="76"/>
          </p:nvPr>
        </p:nvSpPr>
        <p:spPr>
          <a:xfrm>
            <a:off x="7632955" y="541267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2" name="Text Placeholder 2"/>
          <p:cNvSpPr>
            <a:spLocks noGrp="1"/>
          </p:cNvSpPr>
          <p:nvPr>
            <p:ph type="body" sz="quarter" idx="78"/>
          </p:nvPr>
        </p:nvSpPr>
        <p:spPr>
          <a:xfrm>
            <a:off x="10181948" y="3775118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3" name="Picture Placeholder 4"/>
          <p:cNvSpPr>
            <a:spLocks noGrp="1"/>
          </p:cNvSpPr>
          <p:nvPr>
            <p:ph type="pic" sz="quarter" idx="79"/>
          </p:nvPr>
        </p:nvSpPr>
        <p:spPr>
          <a:xfrm>
            <a:off x="10012615" y="4049121"/>
            <a:ext cx="1583267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164" name="Text Placeholder 2"/>
          <p:cNvSpPr>
            <a:spLocks noGrp="1"/>
          </p:cNvSpPr>
          <p:nvPr>
            <p:ph type="body" sz="quarter" idx="80"/>
          </p:nvPr>
        </p:nvSpPr>
        <p:spPr>
          <a:xfrm>
            <a:off x="9997426" y="459973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5" name="Text Placeholder 2"/>
          <p:cNvSpPr>
            <a:spLocks noGrp="1"/>
          </p:cNvSpPr>
          <p:nvPr>
            <p:ph type="body" sz="quarter" idx="81"/>
          </p:nvPr>
        </p:nvSpPr>
        <p:spPr>
          <a:xfrm>
            <a:off x="9997426" y="487373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6" name="Text Placeholder 2"/>
          <p:cNvSpPr>
            <a:spLocks noGrp="1"/>
          </p:cNvSpPr>
          <p:nvPr>
            <p:ph type="body" sz="quarter" idx="82"/>
          </p:nvPr>
        </p:nvSpPr>
        <p:spPr>
          <a:xfrm>
            <a:off x="9997426" y="5147738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7" name="Text Placeholder 2"/>
          <p:cNvSpPr>
            <a:spLocks noGrp="1"/>
          </p:cNvSpPr>
          <p:nvPr>
            <p:ph type="body" sz="quarter" idx="83"/>
          </p:nvPr>
        </p:nvSpPr>
        <p:spPr>
          <a:xfrm>
            <a:off x="9997426" y="541267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8" name="ClipArt Placeholder 9"/>
          <p:cNvSpPr>
            <a:spLocks noGrp="1"/>
          </p:cNvSpPr>
          <p:nvPr>
            <p:ph type="clipArt" sz="quarter" idx="84"/>
          </p:nvPr>
        </p:nvSpPr>
        <p:spPr>
          <a:xfrm>
            <a:off x="465455" y="1370028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169" name="ClipArt Placeholder 9"/>
          <p:cNvSpPr>
            <a:spLocks noGrp="1"/>
          </p:cNvSpPr>
          <p:nvPr>
            <p:ph type="clipArt" sz="quarter" idx="85"/>
          </p:nvPr>
        </p:nvSpPr>
        <p:spPr>
          <a:xfrm>
            <a:off x="2800405" y="1370028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40" name="ClipArt Placeholder 9"/>
          <p:cNvSpPr>
            <a:spLocks noGrp="1"/>
          </p:cNvSpPr>
          <p:nvPr>
            <p:ph type="clipArt" sz="quarter" idx="86"/>
          </p:nvPr>
        </p:nvSpPr>
        <p:spPr>
          <a:xfrm>
            <a:off x="5135355" y="1370028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41" name="ClipArt Placeholder 9"/>
          <p:cNvSpPr>
            <a:spLocks noGrp="1"/>
          </p:cNvSpPr>
          <p:nvPr>
            <p:ph type="clipArt" sz="quarter" idx="87"/>
          </p:nvPr>
        </p:nvSpPr>
        <p:spPr>
          <a:xfrm>
            <a:off x="7470304" y="1370028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42" name="ClipArt Placeholder 9"/>
          <p:cNvSpPr>
            <a:spLocks noGrp="1"/>
          </p:cNvSpPr>
          <p:nvPr>
            <p:ph type="clipArt" sz="quarter" idx="88"/>
          </p:nvPr>
        </p:nvSpPr>
        <p:spPr>
          <a:xfrm>
            <a:off x="9805255" y="1370028"/>
            <a:ext cx="1942352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icon to add clip art</a:t>
            </a:r>
            <a:endParaRPr lang="en-US" noProof="0" dirty="0"/>
          </a:p>
        </p:txBody>
      </p:sp>
      <p:sp>
        <p:nvSpPr>
          <p:cNvPr id="243" name="Text Placeholder 2"/>
          <p:cNvSpPr>
            <a:spLocks noGrp="1"/>
          </p:cNvSpPr>
          <p:nvPr>
            <p:ph type="body" sz="quarter" idx="89"/>
          </p:nvPr>
        </p:nvSpPr>
        <p:spPr>
          <a:xfrm>
            <a:off x="814331" y="1423804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4" name="Picture Placeholder 4"/>
          <p:cNvSpPr>
            <a:spLocks noGrp="1"/>
          </p:cNvSpPr>
          <p:nvPr>
            <p:ph type="pic" sz="quarter" idx="90"/>
          </p:nvPr>
        </p:nvSpPr>
        <p:spPr>
          <a:xfrm>
            <a:off x="644997" y="1697806"/>
            <a:ext cx="1583267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45" name="Text Placeholder 2"/>
          <p:cNvSpPr>
            <a:spLocks noGrp="1"/>
          </p:cNvSpPr>
          <p:nvPr>
            <p:ph type="body" sz="quarter" idx="91"/>
          </p:nvPr>
        </p:nvSpPr>
        <p:spPr>
          <a:xfrm>
            <a:off x="629809" y="224842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6" name="Text Placeholder 2"/>
          <p:cNvSpPr>
            <a:spLocks noGrp="1"/>
          </p:cNvSpPr>
          <p:nvPr>
            <p:ph type="body" sz="quarter" idx="92"/>
          </p:nvPr>
        </p:nvSpPr>
        <p:spPr>
          <a:xfrm>
            <a:off x="629809" y="2522422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7" name="Text Placeholder 2"/>
          <p:cNvSpPr>
            <a:spLocks noGrp="1"/>
          </p:cNvSpPr>
          <p:nvPr>
            <p:ph type="body" sz="quarter" idx="93"/>
          </p:nvPr>
        </p:nvSpPr>
        <p:spPr>
          <a:xfrm>
            <a:off x="629809" y="279642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8" name="Text Placeholder 2"/>
          <p:cNvSpPr>
            <a:spLocks noGrp="1"/>
          </p:cNvSpPr>
          <p:nvPr>
            <p:ph type="body" sz="quarter" idx="94"/>
          </p:nvPr>
        </p:nvSpPr>
        <p:spPr>
          <a:xfrm>
            <a:off x="629809" y="306135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9" name="Text Placeholder 2"/>
          <p:cNvSpPr>
            <a:spLocks noGrp="1"/>
          </p:cNvSpPr>
          <p:nvPr>
            <p:ph type="body" sz="quarter" idx="95"/>
          </p:nvPr>
        </p:nvSpPr>
        <p:spPr>
          <a:xfrm>
            <a:off x="3105020" y="1423804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0" name="Picture Placeholder 4"/>
          <p:cNvSpPr>
            <a:spLocks noGrp="1"/>
          </p:cNvSpPr>
          <p:nvPr>
            <p:ph type="pic" sz="quarter" idx="96"/>
          </p:nvPr>
        </p:nvSpPr>
        <p:spPr>
          <a:xfrm>
            <a:off x="2935687" y="1697806"/>
            <a:ext cx="1583267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51" name="Text Placeholder 2"/>
          <p:cNvSpPr>
            <a:spLocks noGrp="1"/>
          </p:cNvSpPr>
          <p:nvPr>
            <p:ph type="body" sz="quarter" idx="97"/>
          </p:nvPr>
        </p:nvSpPr>
        <p:spPr>
          <a:xfrm>
            <a:off x="2920498" y="224842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2" name="Text Placeholder 2"/>
          <p:cNvSpPr>
            <a:spLocks noGrp="1"/>
          </p:cNvSpPr>
          <p:nvPr>
            <p:ph type="body" sz="quarter" idx="98"/>
          </p:nvPr>
        </p:nvSpPr>
        <p:spPr>
          <a:xfrm>
            <a:off x="2920498" y="2522422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3" name="Text Placeholder 2"/>
          <p:cNvSpPr>
            <a:spLocks noGrp="1"/>
          </p:cNvSpPr>
          <p:nvPr>
            <p:ph type="body" sz="quarter" idx="99"/>
          </p:nvPr>
        </p:nvSpPr>
        <p:spPr>
          <a:xfrm>
            <a:off x="2920498" y="279642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4" name="Text Placeholder 2"/>
          <p:cNvSpPr>
            <a:spLocks noGrp="1"/>
          </p:cNvSpPr>
          <p:nvPr>
            <p:ph type="body" sz="quarter" idx="100"/>
          </p:nvPr>
        </p:nvSpPr>
        <p:spPr>
          <a:xfrm>
            <a:off x="2920498" y="306135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5" name="Text Placeholder 2"/>
          <p:cNvSpPr>
            <a:spLocks noGrp="1"/>
          </p:cNvSpPr>
          <p:nvPr>
            <p:ph type="body" sz="quarter" idx="101"/>
          </p:nvPr>
        </p:nvSpPr>
        <p:spPr>
          <a:xfrm>
            <a:off x="5478261" y="1423804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6" name="Picture Placeholder 4"/>
          <p:cNvSpPr>
            <a:spLocks noGrp="1"/>
          </p:cNvSpPr>
          <p:nvPr>
            <p:ph type="pic" sz="quarter" idx="102"/>
          </p:nvPr>
        </p:nvSpPr>
        <p:spPr>
          <a:xfrm>
            <a:off x="5308928" y="1697806"/>
            <a:ext cx="1583267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57" name="Text Placeholder 2"/>
          <p:cNvSpPr>
            <a:spLocks noGrp="1"/>
          </p:cNvSpPr>
          <p:nvPr>
            <p:ph type="body" sz="quarter" idx="103"/>
          </p:nvPr>
        </p:nvSpPr>
        <p:spPr>
          <a:xfrm>
            <a:off x="5293739" y="224842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8" name="Text Placeholder 2"/>
          <p:cNvSpPr>
            <a:spLocks noGrp="1"/>
          </p:cNvSpPr>
          <p:nvPr>
            <p:ph type="body" sz="quarter" idx="104"/>
          </p:nvPr>
        </p:nvSpPr>
        <p:spPr>
          <a:xfrm>
            <a:off x="5293739" y="2522422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9" name="Text Placeholder 2"/>
          <p:cNvSpPr>
            <a:spLocks noGrp="1"/>
          </p:cNvSpPr>
          <p:nvPr>
            <p:ph type="body" sz="quarter" idx="105"/>
          </p:nvPr>
        </p:nvSpPr>
        <p:spPr>
          <a:xfrm>
            <a:off x="5293739" y="279642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0" name="Text Placeholder 2"/>
          <p:cNvSpPr>
            <a:spLocks noGrp="1"/>
          </p:cNvSpPr>
          <p:nvPr>
            <p:ph type="body" sz="quarter" idx="106"/>
          </p:nvPr>
        </p:nvSpPr>
        <p:spPr>
          <a:xfrm>
            <a:off x="5293739" y="306135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1" name="Text Placeholder 2"/>
          <p:cNvSpPr>
            <a:spLocks noGrp="1"/>
          </p:cNvSpPr>
          <p:nvPr>
            <p:ph type="body" sz="quarter" idx="107"/>
          </p:nvPr>
        </p:nvSpPr>
        <p:spPr>
          <a:xfrm>
            <a:off x="7827153" y="1423804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2" name="Picture Placeholder 4"/>
          <p:cNvSpPr>
            <a:spLocks noGrp="1"/>
          </p:cNvSpPr>
          <p:nvPr>
            <p:ph type="pic" sz="quarter" idx="108"/>
          </p:nvPr>
        </p:nvSpPr>
        <p:spPr>
          <a:xfrm>
            <a:off x="7657820" y="1697806"/>
            <a:ext cx="1583267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63" name="Text Placeholder 2"/>
          <p:cNvSpPr>
            <a:spLocks noGrp="1"/>
          </p:cNvSpPr>
          <p:nvPr>
            <p:ph type="body" sz="quarter" idx="109"/>
          </p:nvPr>
        </p:nvSpPr>
        <p:spPr>
          <a:xfrm>
            <a:off x="7642631" y="224842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4" name="Text Placeholder 2"/>
          <p:cNvSpPr>
            <a:spLocks noGrp="1"/>
          </p:cNvSpPr>
          <p:nvPr>
            <p:ph type="body" sz="quarter" idx="110"/>
          </p:nvPr>
        </p:nvSpPr>
        <p:spPr>
          <a:xfrm>
            <a:off x="7642631" y="2522422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5" name="Text Placeholder 2"/>
          <p:cNvSpPr>
            <a:spLocks noGrp="1"/>
          </p:cNvSpPr>
          <p:nvPr>
            <p:ph type="body" sz="quarter" idx="111"/>
          </p:nvPr>
        </p:nvSpPr>
        <p:spPr>
          <a:xfrm>
            <a:off x="7642631" y="279642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6" name="Text Placeholder 2"/>
          <p:cNvSpPr>
            <a:spLocks noGrp="1"/>
          </p:cNvSpPr>
          <p:nvPr>
            <p:ph type="body" sz="quarter" idx="112"/>
          </p:nvPr>
        </p:nvSpPr>
        <p:spPr>
          <a:xfrm>
            <a:off x="7642631" y="306135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7" name="Text Placeholder 2"/>
          <p:cNvSpPr>
            <a:spLocks noGrp="1"/>
          </p:cNvSpPr>
          <p:nvPr>
            <p:ph type="body" sz="quarter" idx="113"/>
          </p:nvPr>
        </p:nvSpPr>
        <p:spPr>
          <a:xfrm>
            <a:off x="10191624" y="1423804"/>
            <a:ext cx="124460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8" name="Picture Placeholder 4"/>
          <p:cNvSpPr>
            <a:spLocks noGrp="1"/>
          </p:cNvSpPr>
          <p:nvPr>
            <p:ph type="pic" sz="quarter" idx="114"/>
          </p:nvPr>
        </p:nvSpPr>
        <p:spPr>
          <a:xfrm>
            <a:off x="10022291" y="1697806"/>
            <a:ext cx="1583267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69" name="Text Placeholder 2"/>
          <p:cNvSpPr>
            <a:spLocks noGrp="1"/>
          </p:cNvSpPr>
          <p:nvPr>
            <p:ph type="body" sz="quarter" idx="115"/>
          </p:nvPr>
        </p:nvSpPr>
        <p:spPr>
          <a:xfrm>
            <a:off x="10007102" y="2248420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0" name="Text Placeholder 2"/>
          <p:cNvSpPr>
            <a:spLocks noGrp="1"/>
          </p:cNvSpPr>
          <p:nvPr>
            <p:ph type="body" sz="quarter" idx="116"/>
          </p:nvPr>
        </p:nvSpPr>
        <p:spPr>
          <a:xfrm>
            <a:off x="10007102" y="2522422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1" name="Text Placeholder 2"/>
          <p:cNvSpPr>
            <a:spLocks noGrp="1"/>
          </p:cNvSpPr>
          <p:nvPr>
            <p:ph type="body" sz="quarter" idx="117"/>
          </p:nvPr>
        </p:nvSpPr>
        <p:spPr>
          <a:xfrm>
            <a:off x="10007102" y="2796424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2" name="Text Placeholder 2"/>
          <p:cNvSpPr>
            <a:spLocks noGrp="1"/>
          </p:cNvSpPr>
          <p:nvPr>
            <p:ph type="body" sz="quarter" idx="118"/>
          </p:nvPr>
        </p:nvSpPr>
        <p:spPr>
          <a:xfrm>
            <a:off x="10007102" y="3061356"/>
            <a:ext cx="1613647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05516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136106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3973" y="3200402"/>
            <a:ext cx="483616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800851" y="3982721"/>
            <a:ext cx="4862829" cy="1767839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C78A9-5956-054F-A969-2D5B0902D4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56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 flipV="1">
            <a:off x="0" y="1"/>
            <a:ext cx="12192000" cy="44799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8885" y="3176"/>
            <a:ext cx="2923116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6184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533" y="0"/>
            <a:ext cx="30988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659285" y="4318000"/>
            <a:ext cx="3532716" cy="846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4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5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0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5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3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9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0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6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7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8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9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60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6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7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8" name="Rectangle 68"/>
          <p:cNvSpPr>
            <a:spLocks noChangeArrowheads="1"/>
          </p:cNvSpPr>
          <p:nvPr/>
        </p:nvSpPr>
        <p:spPr bwMode="auto">
          <a:xfrm>
            <a:off x="8951384" y="4308476"/>
            <a:ext cx="3240616" cy="1825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rgbClr val="C8BB7E"/>
              </a:solidFill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1" y="4310063"/>
            <a:ext cx="9302751" cy="18256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2016831" y="1189790"/>
            <a:ext cx="9295741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2033564" y="3000005"/>
            <a:ext cx="9279009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1" name="Rectangle 1028"/>
          <p:cNvSpPr>
            <a:spLocks noGrp="1" noChangeArrowheads="1"/>
          </p:cNvSpPr>
          <p:nvPr>
            <p:ph type="dt" sz="half" idx="15"/>
          </p:nvPr>
        </p:nvSpPr>
        <p:spPr>
          <a:xfrm>
            <a:off x="7922684" y="6107114"/>
            <a:ext cx="3401483" cy="306387"/>
          </a:xfrm>
        </p:spPr>
        <p:txBody>
          <a:bodyPr rIns="0"/>
          <a:lstStyle>
            <a:lvl1pPr algn="r">
              <a:defRPr b="0" i="0" smtClean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3C2A2DC7-9352-9547-8699-82257BD0A489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  <p:sp>
        <p:nvSpPr>
          <p:cNvPr id="7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1919818" y="6416676"/>
            <a:ext cx="9419167" cy="301625"/>
          </a:xfrm>
        </p:spPr>
        <p:txBody>
          <a:bodyPr rIns="0" anchor="t" anchorCtr="0"/>
          <a:lstStyle>
            <a:lvl1pPr>
              <a:defRPr b="0" smtClean="0"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73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7576097" y="4699002"/>
            <a:ext cx="376156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Click to edit Master text styles</a:t>
            </a:r>
          </a:p>
          <a:p>
            <a:pPr marL="0" marR="0" lvl="1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/>
            </a:pPr>
            <a:r>
              <a:rPr lang="en-GB"/>
              <a:t>Second level</a:t>
            </a:r>
          </a:p>
        </p:txBody>
      </p:sp>
      <p:pic>
        <p:nvPicPr>
          <p:cNvPr id="75" name="Picture 7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6" y="4675299"/>
            <a:ext cx="4359868" cy="10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6859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900333" y="5302250"/>
            <a:ext cx="5291667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13973" y="3200402"/>
            <a:ext cx="4836160" cy="761999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800851" y="3982721"/>
            <a:ext cx="4862829" cy="1767839"/>
          </a:xfrm>
        </p:spPr>
        <p:txBody>
          <a:bodyPr/>
          <a:lstStyle>
            <a:lvl1pPr>
              <a:defRPr b="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109990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465667" y="1132417"/>
            <a:ext cx="11260667" cy="5069416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708526"/>
          </a:xfrm>
        </p:spPr>
        <p:txBody>
          <a:bodyPr/>
          <a:lstStyle>
            <a:lvl1pPr>
              <a:defRPr sz="2200" b="0" i="0" cap="none" baseline="0">
                <a:solidFill>
                  <a:schemeClr val="tx1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9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E79C2-5826-7B4A-90B7-3078BDE3AE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4513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465668" y="1147233"/>
            <a:ext cx="5545665" cy="50482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6143978" y="1147233"/>
            <a:ext cx="5545665" cy="504825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28D51-BD3E-174E-B488-A5EAABD4F8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0691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465668" y="1147233"/>
            <a:ext cx="5545665" cy="50482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6143978" y="1147233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6149622" y="3723217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2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7364B-2312-6248-BA19-90678FAA3C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97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6143978" y="1147233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6149622" y="3723217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9" name="Chart Placeholder 4"/>
          <p:cNvSpPr>
            <a:spLocks noGrp="1"/>
          </p:cNvSpPr>
          <p:nvPr>
            <p:ph type="chart" sz="quarter" idx="21"/>
          </p:nvPr>
        </p:nvSpPr>
        <p:spPr>
          <a:xfrm>
            <a:off x="462845" y="1140883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14" name="Chart Placeholder 4"/>
          <p:cNvSpPr>
            <a:spLocks noGrp="1"/>
          </p:cNvSpPr>
          <p:nvPr>
            <p:ph type="chart" sz="quarter" idx="22"/>
          </p:nvPr>
        </p:nvSpPr>
        <p:spPr>
          <a:xfrm>
            <a:off x="468489" y="3716867"/>
            <a:ext cx="5545665" cy="2461684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2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E06BE-E92A-D642-AA9B-E0D617204B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6890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1" y="288637"/>
            <a:ext cx="11377423" cy="461819"/>
          </a:xfrm>
        </p:spPr>
        <p:txBody>
          <a:bodyPr anchor="b"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466373" y="968964"/>
            <a:ext cx="11372849" cy="534928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/>
            </a:lvl1pPr>
          </a:lstStyle>
          <a:p>
            <a:pPr lvl="0"/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B5D2E3-3E9E-2D47-9921-23133CD7BE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6087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Geometr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6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7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8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1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2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28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0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2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1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3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5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7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8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9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0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1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2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4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5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6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7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0" y="2828926"/>
            <a:ext cx="12192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154547" y="1306550"/>
            <a:ext cx="9728968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134806" y="3074089"/>
            <a:ext cx="9771695" cy="2397495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4" name="Picture 6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107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448" y="3580"/>
            <a:ext cx="2923552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6184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533" y="0"/>
            <a:ext cx="30988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1"/>
            <a:ext cx="12192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154547" y="2721693"/>
            <a:ext cx="9728968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134806" y="4523619"/>
            <a:ext cx="9771695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7" name="Picture 66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184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Basic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21F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448" y="3580"/>
            <a:ext cx="2923552" cy="4314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6184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533" y="0"/>
            <a:ext cx="30988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8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1086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9" name="Line 1087"/>
          <p:cNvSpPr>
            <a:spLocks noChangeShapeType="1"/>
          </p:cNvSpPr>
          <p:nvPr/>
        </p:nvSpPr>
        <p:spPr bwMode="auto">
          <a:xfrm>
            <a:off x="645585" y="617539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0" name="Rectangle 1088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1" name="Rectangle 1089"/>
          <p:cNvSpPr>
            <a:spLocks noChangeArrowheads="1"/>
          </p:cNvSpPr>
          <p:nvPr/>
        </p:nvSpPr>
        <p:spPr bwMode="auto">
          <a:xfrm>
            <a:off x="645585" y="617539"/>
            <a:ext cx="2116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12" name="Freeform 1098"/>
          <p:cNvSpPr>
            <a:spLocks/>
          </p:cNvSpPr>
          <p:nvPr/>
        </p:nvSpPr>
        <p:spPr bwMode="auto">
          <a:xfrm>
            <a:off x="649818" y="617539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3" name="Freeform 1115"/>
          <p:cNvSpPr>
            <a:spLocks/>
          </p:cNvSpPr>
          <p:nvPr/>
        </p:nvSpPr>
        <p:spPr bwMode="auto">
          <a:xfrm>
            <a:off x="611718" y="473075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2 w 2"/>
              <a:gd name="T15" fmla="*/ 2 h 2"/>
              <a:gd name="T16" fmla="*/ 2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2 w 2"/>
              <a:gd name="T29" fmla="*/ 2 h 2"/>
              <a:gd name="T30" fmla="*/ 2 w 2"/>
              <a:gd name="T31" fmla="*/ 2 h 2"/>
              <a:gd name="T32" fmla="*/ 2 w 2"/>
              <a:gd name="T33" fmla="*/ 2 h 2"/>
              <a:gd name="T34" fmla="*/ 2 w 2"/>
              <a:gd name="T35" fmla="*/ 2 h 2"/>
              <a:gd name="T36" fmla="*/ 2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2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2 w 2"/>
              <a:gd name="T63" fmla="*/ 2 h 2"/>
              <a:gd name="T64" fmla="*/ 0 w 2"/>
              <a:gd name="T65" fmla="*/ 2 h 2"/>
              <a:gd name="T66" fmla="*/ 0 w 2"/>
              <a:gd name="T67" fmla="*/ 2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4" name="Freeform 1120"/>
          <p:cNvSpPr>
            <a:spLocks/>
          </p:cNvSpPr>
          <p:nvPr/>
        </p:nvSpPr>
        <p:spPr bwMode="auto">
          <a:xfrm>
            <a:off x="611718" y="463551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0 w 2"/>
              <a:gd name="T5" fmla="*/ 2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2 w 2"/>
              <a:gd name="T13" fmla="*/ 0 h 2"/>
              <a:gd name="T14" fmla="*/ 2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0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2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2 w 2"/>
              <a:gd name="T53" fmla="*/ 2 h 2"/>
              <a:gd name="T54" fmla="*/ 2 w 2"/>
              <a:gd name="T55" fmla="*/ 2 h 2"/>
              <a:gd name="T56" fmla="*/ 2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5" name="Freeform 1134"/>
          <p:cNvSpPr>
            <a:spLocks/>
          </p:cNvSpPr>
          <p:nvPr/>
        </p:nvSpPr>
        <p:spPr bwMode="auto">
          <a:xfrm>
            <a:off x="937685" y="514350"/>
            <a:ext cx="4233" cy="6350"/>
          </a:xfrm>
          <a:custGeom>
            <a:avLst/>
            <a:gdLst>
              <a:gd name="T0" fmla="*/ 2 w 2"/>
              <a:gd name="T1" fmla="*/ 4 h 4"/>
              <a:gd name="T2" fmla="*/ 2 w 2"/>
              <a:gd name="T3" fmla="*/ 4 h 4"/>
              <a:gd name="T4" fmla="*/ 2 w 2"/>
              <a:gd name="T5" fmla="*/ 4 h 4"/>
              <a:gd name="T6" fmla="*/ 2 w 2"/>
              <a:gd name="T7" fmla="*/ 2 h 4"/>
              <a:gd name="T8" fmla="*/ 2 w 2"/>
              <a:gd name="T9" fmla="*/ 0 h 4"/>
              <a:gd name="T10" fmla="*/ 2 w 2"/>
              <a:gd name="T11" fmla="*/ 0 h 4"/>
              <a:gd name="T12" fmla="*/ 2 w 2"/>
              <a:gd name="T13" fmla="*/ 0 h 4"/>
              <a:gd name="T14" fmla="*/ 0 w 2"/>
              <a:gd name="T15" fmla="*/ 2 h 4"/>
              <a:gd name="T16" fmla="*/ 2 w 2"/>
              <a:gd name="T17" fmla="*/ 4 h 4"/>
              <a:gd name="T18" fmla="*/ 2 w 2"/>
              <a:gd name="T19" fmla="*/ 2 h 4"/>
              <a:gd name="T20" fmla="*/ 2 w 2"/>
              <a:gd name="T21" fmla="*/ 2 h 4"/>
              <a:gd name="T22" fmla="*/ 2 w 2"/>
              <a:gd name="T23" fmla="*/ 0 h 4"/>
              <a:gd name="T24" fmla="*/ 2 w 2"/>
              <a:gd name="T25" fmla="*/ 2 h 4"/>
              <a:gd name="T26" fmla="*/ 2 w 2"/>
              <a:gd name="T27" fmla="*/ 2 h 4"/>
              <a:gd name="T28" fmla="*/ 2 w 2"/>
              <a:gd name="T29" fmla="*/ 2 h 4"/>
              <a:gd name="T30" fmla="*/ 2 w 2"/>
              <a:gd name="T31" fmla="*/ 2 h 4"/>
              <a:gd name="T32" fmla="*/ 2 w 2"/>
              <a:gd name="T33" fmla="*/ 2 h 4"/>
              <a:gd name="T34" fmla="*/ 2 w 2"/>
              <a:gd name="T35" fmla="*/ 2 h 4"/>
              <a:gd name="T36" fmla="*/ 2 w 2"/>
              <a:gd name="T37" fmla="*/ 2 h 4"/>
              <a:gd name="T38" fmla="*/ 2 w 2"/>
              <a:gd name="T39" fmla="*/ 2 h 4"/>
              <a:gd name="T40" fmla="*/ 2 w 2"/>
              <a:gd name="T41" fmla="*/ 2 h 4"/>
              <a:gd name="T42" fmla="*/ 2 w 2"/>
              <a:gd name="T43" fmla="*/ 2 h 4"/>
              <a:gd name="T44" fmla="*/ 2 w 2"/>
              <a:gd name="T45" fmla="*/ 2 h 4"/>
              <a:gd name="T46" fmla="*/ 2 w 2"/>
              <a:gd name="T47" fmla="*/ 2 h 4"/>
              <a:gd name="T48" fmla="*/ 2 w 2"/>
              <a:gd name="T49" fmla="*/ 2 h 4"/>
              <a:gd name="T50" fmla="*/ 2 w 2"/>
              <a:gd name="T51" fmla="*/ 2 h 4"/>
              <a:gd name="T52" fmla="*/ 0 w 2"/>
              <a:gd name="T53" fmla="*/ 2 h 4"/>
              <a:gd name="T54" fmla="*/ 2 w 2"/>
              <a:gd name="T55" fmla="*/ 4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6" name="Freeform 1141"/>
          <p:cNvSpPr>
            <a:spLocks/>
          </p:cNvSpPr>
          <p:nvPr/>
        </p:nvSpPr>
        <p:spPr bwMode="auto">
          <a:xfrm>
            <a:off x="941918" y="479425"/>
            <a:ext cx="2116" cy="6350"/>
          </a:xfrm>
          <a:custGeom>
            <a:avLst/>
            <a:gdLst>
              <a:gd name="T0" fmla="*/ 0 w 1587"/>
              <a:gd name="T1" fmla="*/ 4 h 4"/>
              <a:gd name="T2" fmla="*/ 0 w 1587"/>
              <a:gd name="T3" fmla="*/ 2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2 h 4"/>
              <a:gd name="T10" fmla="*/ 0 w 1587"/>
              <a:gd name="T11" fmla="*/ 2 h 4"/>
              <a:gd name="T12" fmla="*/ 0 w 1587"/>
              <a:gd name="T13" fmla="*/ 4 h 4"/>
              <a:gd name="T14" fmla="*/ 0 w 1587"/>
              <a:gd name="T15" fmla="*/ 2 h 4"/>
              <a:gd name="T16" fmla="*/ 0 w 1587"/>
              <a:gd name="T17" fmla="*/ 2 h 4"/>
              <a:gd name="T18" fmla="*/ 0 w 1587"/>
              <a:gd name="T19" fmla="*/ 2 h 4"/>
              <a:gd name="T20" fmla="*/ 0 w 1587"/>
              <a:gd name="T21" fmla="*/ 2 h 4"/>
              <a:gd name="T22" fmla="*/ 0 w 1587"/>
              <a:gd name="T23" fmla="*/ 2 h 4"/>
              <a:gd name="T24" fmla="*/ 0 w 1587"/>
              <a:gd name="T25" fmla="*/ 2 h 4"/>
              <a:gd name="T26" fmla="*/ 0 w 1587"/>
              <a:gd name="T27" fmla="*/ 2 h 4"/>
              <a:gd name="T28" fmla="*/ 0 w 1587"/>
              <a:gd name="T29" fmla="*/ 4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7" name="Freeform 1148"/>
          <p:cNvSpPr>
            <a:spLocks/>
          </p:cNvSpPr>
          <p:nvPr/>
        </p:nvSpPr>
        <p:spPr bwMode="auto">
          <a:xfrm>
            <a:off x="924985" y="460376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0 h 2"/>
              <a:gd name="T4" fmla="*/ 2 w 2"/>
              <a:gd name="T5" fmla="*/ 0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2 w 2"/>
              <a:gd name="T27" fmla="*/ 0 h 2"/>
              <a:gd name="T28" fmla="*/ 2 w 2"/>
              <a:gd name="T29" fmla="*/ 0 h 2"/>
              <a:gd name="T30" fmla="*/ 0 w 2"/>
              <a:gd name="T31" fmla="*/ 2 h 2"/>
              <a:gd name="T32" fmla="*/ 2 w 2"/>
              <a:gd name="T33" fmla="*/ 2 h 2"/>
              <a:gd name="T34" fmla="*/ 2 w 2"/>
              <a:gd name="T35" fmla="*/ 0 h 2"/>
              <a:gd name="T36" fmla="*/ 0 w 2"/>
              <a:gd name="T37" fmla="*/ 2 h 2"/>
              <a:gd name="T38" fmla="*/ 2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2 w 2"/>
              <a:gd name="T59" fmla="*/ 2 h 2"/>
              <a:gd name="T60" fmla="*/ 2 w 2"/>
              <a:gd name="T61" fmla="*/ 2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8" name="Freeform 1150"/>
          <p:cNvSpPr>
            <a:spLocks/>
          </p:cNvSpPr>
          <p:nvPr/>
        </p:nvSpPr>
        <p:spPr bwMode="auto">
          <a:xfrm>
            <a:off x="912285" y="4476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0 h 2"/>
              <a:gd name="T4" fmla="*/ 0 w 1587"/>
              <a:gd name="T5" fmla="*/ 2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19" name="Freeform 1152"/>
          <p:cNvSpPr>
            <a:spLocks/>
          </p:cNvSpPr>
          <p:nvPr/>
        </p:nvSpPr>
        <p:spPr bwMode="auto">
          <a:xfrm>
            <a:off x="912285" y="447676"/>
            <a:ext cx="4233" cy="3175"/>
          </a:xfrm>
          <a:custGeom>
            <a:avLst/>
            <a:gdLst>
              <a:gd name="T0" fmla="*/ 2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2 h 2"/>
              <a:gd name="T10" fmla="*/ 2 w 2"/>
              <a:gd name="T11" fmla="*/ 2 h 2"/>
              <a:gd name="T12" fmla="*/ 2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2 h 2"/>
              <a:gd name="T22" fmla="*/ 2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0" name="Freeform 1154"/>
          <p:cNvSpPr>
            <a:spLocks/>
          </p:cNvSpPr>
          <p:nvPr/>
        </p:nvSpPr>
        <p:spPr bwMode="auto">
          <a:xfrm>
            <a:off x="886885" y="43497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1" name="Freeform 1156"/>
          <p:cNvSpPr>
            <a:spLocks/>
          </p:cNvSpPr>
          <p:nvPr/>
        </p:nvSpPr>
        <p:spPr bwMode="auto">
          <a:xfrm>
            <a:off x="886885" y="431801"/>
            <a:ext cx="4233" cy="3175"/>
          </a:xfrm>
          <a:custGeom>
            <a:avLst/>
            <a:gdLst>
              <a:gd name="T0" fmla="*/ 2 w 2"/>
              <a:gd name="T1" fmla="*/ 2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2 h 2"/>
              <a:gd name="T8" fmla="*/ 2 w 2"/>
              <a:gd name="T9" fmla="*/ 2 h 2"/>
              <a:gd name="T10" fmla="*/ 2 w 2"/>
              <a:gd name="T11" fmla="*/ 2 h 2"/>
              <a:gd name="T12" fmla="*/ 2 w 2"/>
              <a:gd name="T13" fmla="*/ 2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2 h 2"/>
              <a:gd name="T24" fmla="*/ 2 w 2"/>
              <a:gd name="T25" fmla="*/ 2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2" name="Freeform 1163"/>
          <p:cNvSpPr>
            <a:spLocks/>
          </p:cNvSpPr>
          <p:nvPr/>
        </p:nvSpPr>
        <p:spPr bwMode="auto">
          <a:xfrm>
            <a:off x="814917" y="415926"/>
            <a:ext cx="8467" cy="3175"/>
          </a:xfrm>
          <a:custGeom>
            <a:avLst/>
            <a:gdLst>
              <a:gd name="T0" fmla="*/ 2 w 4"/>
              <a:gd name="T1" fmla="*/ 2 h 2"/>
              <a:gd name="T2" fmla="*/ 2 w 4"/>
              <a:gd name="T3" fmla="*/ 2 h 2"/>
              <a:gd name="T4" fmla="*/ 4 w 4"/>
              <a:gd name="T5" fmla="*/ 2 h 2"/>
              <a:gd name="T6" fmla="*/ 4 w 4"/>
              <a:gd name="T7" fmla="*/ 0 h 2"/>
              <a:gd name="T8" fmla="*/ 4 w 4"/>
              <a:gd name="T9" fmla="*/ 0 h 2"/>
              <a:gd name="T10" fmla="*/ 2 w 4"/>
              <a:gd name="T11" fmla="*/ 0 h 2"/>
              <a:gd name="T12" fmla="*/ 2 w 4"/>
              <a:gd name="T13" fmla="*/ 0 h 2"/>
              <a:gd name="T14" fmla="*/ 0 w 4"/>
              <a:gd name="T15" fmla="*/ 2 h 2"/>
              <a:gd name="T16" fmla="*/ 2 w 4"/>
              <a:gd name="T17" fmla="*/ 2 h 2"/>
              <a:gd name="T18" fmla="*/ 2 w 4"/>
              <a:gd name="T19" fmla="*/ 0 h 2"/>
              <a:gd name="T20" fmla="*/ 4 w 4"/>
              <a:gd name="T21" fmla="*/ 2 h 2"/>
              <a:gd name="T22" fmla="*/ 4 w 4"/>
              <a:gd name="T23" fmla="*/ 0 h 2"/>
              <a:gd name="T24" fmla="*/ 4 w 4"/>
              <a:gd name="T25" fmla="*/ 0 h 2"/>
              <a:gd name="T26" fmla="*/ 2 w 4"/>
              <a:gd name="T27" fmla="*/ 0 h 2"/>
              <a:gd name="T28" fmla="*/ 2 w 4"/>
              <a:gd name="T29" fmla="*/ 0 h 2"/>
              <a:gd name="T30" fmla="*/ 0 w 4"/>
              <a:gd name="T31" fmla="*/ 0 h 2"/>
              <a:gd name="T32" fmla="*/ 2 w 4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3" name="Freeform 1172"/>
          <p:cNvSpPr>
            <a:spLocks/>
          </p:cNvSpPr>
          <p:nvPr/>
        </p:nvSpPr>
        <p:spPr bwMode="auto">
          <a:xfrm>
            <a:off x="776818" y="476251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0 w 2"/>
              <a:gd name="T39" fmla="*/ 2 h 2"/>
              <a:gd name="T40" fmla="*/ 0 w 2"/>
              <a:gd name="T41" fmla="*/ 2 h 2"/>
              <a:gd name="T42" fmla="*/ 0 w 2"/>
              <a:gd name="T43" fmla="*/ 2 h 2"/>
              <a:gd name="T44" fmla="*/ 0 w 2"/>
              <a:gd name="T45" fmla="*/ 2 h 2"/>
              <a:gd name="T46" fmla="*/ 0 w 2"/>
              <a:gd name="T47" fmla="*/ 2 h 2"/>
              <a:gd name="T48" fmla="*/ 0 w 2"/>
              <a:gd name="T49" fmla="*/ 2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0 w 2"/>
              <a:gd name="T57" fmla="*/ 2 h 2"/>
              <a:gd name="T58" fmla="*/ 0 w 2"/>
              <a:gd name="T59" fmla="*/ 2 h 2"/>
              <a:gd name="T60" fmla="*/ 0 w 2"/>
              <a:gd name="T61" fmla="*/ 2 h 2"/>
              <a:gd name="T62" fmla="*/ 0 w 2"/>
              <a:gd name="T63" fmla="*/ 2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4" name="Freeform 1177"/>
          <p:cNvSpPr>
            <a:spLocks/>
          </p:cNvSpPr>
          <p:nvPr/>
        </p:nvSpPr>
        <p:spPr bwMode="auto">
          <a:xfrm>
            <a:off x="742952" y="534989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2 h 2"/>
              <a:gd name="T40" fmla="*/ 0 w 2"/>
              <a:gd name="T41" fmla="*/ 2 h 2"/>
              <a:gd name="T42" fmla="*/ 2 w 2"/>
              <a:gd name="T43" fmla="*/ 2 h 2"/>
              <a:gd name="T44" fmla="*/ 2 w 2"/>
              <a:gd name="T45" fmla="*/ 0 h 2"/>
              <a:gd name="T46" fmla="*/ 2 w 2"/>
              <a:gd name="T47" fmla="*/ 0 h 2"/>
              <a:gd name="T48" fmla="*/ 2 w 2"/>
              <a:gd name="T49" fmla="*/ 0 h 2"/>
              <a:gd name="T50" fmla="*/ 2 w 2"/>
              <a:gd name="T51" fmla="*/ 0 h 2"/>
              <a:gd name="T52" fmla="*/ 2 w 2"/>
              <a:gd name="T53" fmla="*/ 0 h 2"/>
              <a:gd name="T54" fmla="*/ 2 w 2"/>
              <a:gd name="T55" fmla="*/ 0 h 2"/>
              <a:gd name="T56" fmla="*/ 2 w 2"/>
              <a:gd name="T57" fmla="*/ 0 h 2"/>
              <a:gd name="T58" fmla="*/ 2 w 2"/>
              <a:gd name="T59" fmla="*/ 0 h 2"/>
              <a:gd name="T60" fmla="*/ 2 w 2"/>
              <a:gd name="T61" fmla="*/ 0 h 2"/>
              <a:gd name="T62" fmla="*/ 2 w 2"/>
              <a:gd name="T63" fmla="*/ 0 h 2"/>
              <a:gd name="T64" fmla="*/ 2 w 2"/>
              <a:gd name="T65" fmla="*/ 0 h 2"/>
              <a:gd name="T66" fmla="*/ 2 w 2"/>
              <a:gd name="T67" fmla="*/ 2 h 2"/>
              <a:gd name="T68" fmla="*/ 2 w 2"/>
              <a:gd name="T69" fmla="*/ 0 h 2"/>
              <a:gd name="T70" fmla="*/ 2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2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5" name="Freeform 1180"/>
          <p:cNvSpPr>
            <a:spLocks/>
          </p:cNvSpPr>
          <p:nvPr/>
        </p:nvSpPr>
        <p:spPr bwMode="auto">
          <a:xfrm>
            <a:off x="747185" y="530226"/>
            <a:ext cx="4233" cy="4763"/>
          </a:xfrm>
          <a:custGeom>
            <a:avLst/>
            <a:gdLst>
              <a:gd name="T0" fmla="*/ 0 w 2"/>
              <a:gd name="T1" fmla="*/ 3 h 3"/>
              <a:gd name="T2" fmla="*/ 0 w 2"/>
              <a:gd name="T3" fmla="*/ 3 h 3"/>
              <a:gd name="T4" fmla="*/ 2 w 2"/>
              <a:gd name="T5" fmla="*/ 3 h 3"/>
              <a:gd name="T6" fmla="*/ 2 w 2"/>
              <a:gd name="T7" fmla="*/ 3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0 w 2"/>
              <a:gd name="T19" fmla="*/ 3 h 3"/>
              <a:gd name="T20" fmla="*/ 0 w 2"/>
              <a:gd name="T21" fmla="*/ 3 h 3"/>
              <a:gd name="T22" fmla="*/ 0 w 2"/>
              <a:gd name="T23" fmla="*/ 0 h 3"/>
              <a:gd name="T24" fmla="*/ 0 w 2"/>
              <a:gd name="T25" fmla="*/ 3 h 3"/>
              <a:gd name="T26" fmla="*/ 0 w 2"/>
              <a:gd name="T27" fmla="*/ 3 h 3"/>
              <a:gd name="T28" fmla="*/ 0 w 2"/>
              <a:gd name="T29" fmla="*/ 3 h 3"/>
              <a:gd name="T30" fmla="*/ 0 w 2"/>
              <a:gd name="T31" fmla="*/ 3 h 3"/>
              <a:gd name="T32" fmla="*/ 0 w 2"/>
              <a:gd name="T33" fmla="*/ 3 h 3"/>
              <a:gd name="T34" fmla="*/ 0 w 2"/>
              <a:gd name="T35" fmla="*/ 3 h 3"/>
              <a:gd name="T36" fmla="*/ 0 w 2"/>
              <a:gd name="T37" fmla="*/ 3 h 3"/>
              <a:gd name="T38" fmla="*/ 0 w 2"/>
              <a:gd name="T39" fmla="*/ 3 h 3"/>
              <a:gd name="T40" fmla="*/ 0 w 2"/>
              <a:gd name="T41" fmla="*/ 3 h 3"/>
              <a:gd name="T42" fmla="*/ 0 w 2"/>
              <a:gd name="T43" fmla="*/ 3 h 3"/>
              <a:gd name="T44" fmla="*/ 0 w 2"/>
              <a:gd name="T45" fmla="*/ 3 h 3"/>
              <a:gd name="T46" fmla="*/ 0 w 2"/>
              <a:gd name="T47" fmla="*/ 3 h 3"/>
              <a:gd name="T48" fmla="*/ 0 w 2"/>
              <a:gd name="T49" fmla="*/ 3 h 3"/>
              <a:gd name="T50" fmla="*/ 0 w 2"/>
              <a:gd name="T51" fmla="*/ 3 h 3"/>
              <a:gd name="T52" fmla="*/ 0 w 2"/>
              <a:gd name="T53" fmla="*/ 3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6" name="Line 1187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7" name="Line 1188"/>
          <p:cNvSpPr>
            <a:spLocks noChangeShapeType="1"/>
          </p:cNvSpPr>
          <p:nvPr/>
        </p:nvSpPr>
        <p:spPr bwMode="auto">
          <a:xfrm>
            <a:off x="759885" y="52070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8" name="Freeform 1208"/>
          <p:cNvSpPr>
            <a:spLocks/>
          </p:cNvSpPr>
          <p:nvPr/>
        </p:nvSpPr>
        <p:spPr bwMode="auto">
          <a:xfrm>
            <a:off x="793751" y="55721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29" name="Freeform 1210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0 h 2"/>
              <a:gd name="T8" fmla="*/ 2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2 w 2"/>
              <a:gd name="T21" fmla="*/ 2 h 2"/>
              <a:gd name="T22" fmla="*/ 2 w 2"/>
              <a:gd name="T23" fmla="*/ 0 h 2"/>
              <a:gd name="T24" fmla="*/ 2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2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0" name="Freeform 1214"/>
          <p:cNvSpPr>
            <a:spLocks/>
          </p:cNvSpPr>
          <p:nvPr/>
        </p:nvSpPr>
        <p:spPr bwMode="auto">
          <a:xfrm>
            <a:off x="793752" y="557214"/>
            <a:ext cx="4233" cy="3175"/>
          </a:xfrm>
          <a:custGeom>
            <a:avLst/>
            <a:gdLst>
              <a:gd name="T0" fmla="*/ 0 w 2"/>
              <a:gd name="T1" fmla="*/ 2 h 2"/>
              <a:gd name="T2" fmla="*/ 2 w 2"/>
              <a:gd name="T3" fmla="*/ 2 h 2"/>
              <a:gd name="T4" fmla="*/ 0 w 2"/>
              <a:gd name="T5" fmla="*/ 0 h 2"/>
              <a:gd name="T6" fmla="*/ 0 w 2"/>
              <a:gd name="T7" fmla="*/ 2 h 2"/>
              <a:gd name="T8" fmla="*/ 0 w 2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1" name="Rectangle 1215"/>
          <p:cNvSpPr>
            <a:spLocks noChangeArrowheads="1"/>
          </p:cNvSpPr>
          <p:nvPr/>
        </p:nvSpPr>
        <p:spPr bwMode="auto">
          <a:xfrm>
            <a:off x="793751" y="627064"/>
            <a:ext cx="2116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32" name="Freeform 1217"/>
          <p:cNvSpPr>
            <a:spLocks/>
          </p:cNvSpPr>
          <p:nvPr/>
        </p:nvSpPr>
        <p:spPr bwMode="auto">
          <a:xfrm>
            <a:off x="793751" y="6270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3" name="Freeform 1219"/>
          <p:cNvSpPr>
            <a:spLocks/>
          </p:cNvSpPr>
          <p:nvPr/>
        </p:nvSpPr>
        <p:spPr bwMode="auto">
          <a:xfrm>
            <a:off x="975785" y="54133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4" name="Freeform 1221"/>
          <p:cNvSpPr>
            <a:spLocks/>
          </p:cNvSpPr>
          <p:nvPr/>
        </p:nvSpPr>
        <p:spPr bwMode="auto">
          <a:xfrm>
            <a:off x="975785" y="541339"/>
            <a:ext cx="4233" cy="3175"/>
          </a:xfrm>
          <a:custGeom>
            <a:avLst/>
            <a:gdLst>
              <a:gd name="T0" fmla="*/ 2 w 2"/>
              <a:gd name="T1" fmla="*/ 0 h 2"/>
              <a:gd name="T2" fmla="*/ 2 w 2"/>
              <a:gd name="T3" fmla="*/ 0 h 2"/>
              <a:gd name="T4" fmla="*/ 2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2 h 2"/>
              <a:gd name="T12" fmla="*/ 2 w 2"/>
              <a:gd name="T13" fmla="*/ 0 h 2"/>
              <a:gd name="T14" fmla="*/ 2 w 2"/>
              <a:gd name="T15" fmla="*/ 0 h 2"/>
              <a:gd name="T16" fmla="*/ 2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2 h 2"/>
              <a:gd name="T24" fmla="*/ 2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5" name="Freeform 1234"/>
          <p:cNvSpPr>
            <a:spLocks/>
          </p:cNvSpPr>
          <p:nvPr/>
        </p:nvSpPr>
        <p:spPr bwMode="auto">
          <a:xfrm>
            <a:off x="9630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2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2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6" name="Line 1237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7" name="Line 1238"/>
          <p:cNvSpPr>
            <a:spLocks noChangeShapeType="1"/>
          </p:cNvSpPr>
          <p:nvPr/>
        </p:nvSpPr>
        <p:spPr bwMode="auto">
          <a:xfrm>
            <a:off x="971551" y="544514"/>
            <a:ext cx="2116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8" name="Freeform 1240"/>
          <p:cNvSpPr>
            <a:spLocks/>
          </p:cNvSpPr>
          <p:nvPr/>
        </p:nvSpPr>
        <p:spPr bwMode="auto">
          <a:xfrm>
            <a:off x="971551" y="541339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39" name="Freeform 1243"/>
          <p:cNvSpPr>
            <a:spLocks/>
          </p:cNvSpPr>
          <p:nvPr/>
        </p:nvSpPr>
        <p:spPr bwMode="auto">
          <a:xfrm>
            <a:off x="971552" y="538164"/>
            <a:ext cx="4233" cy="3175"/>
          </a:xfrm>
          <a:custGeom>
            <a:avLst/>
            <a:gdLst>
              <a:gd name="T0" fmla="*/ 2 w 2"/>
              <a:gd name="T1" fmla="*/ 2 h 2"/>
              <a:gd name="T2" fmla="*/ 2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0 w 2"/>
              <a:gd name="T9" fmla="*/ 2 h 2"/>
              <a:gd name="T10" fmla="*/ 0 w 2"/>
              <a:gd name="T11" fmla="*/ 2 h 2"/>
              <a:gd name="T12" fmla="*/ 2 w 2"/>
              <a:gd name="T13" fmla="*/ 2 h 2"/>
              <a:gd name="T14" fmla="*/ 0 w 2"/>
              <a:gd name="T15" fmla="*/ 2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0 w 2"/>
              <a:gd name="T25" fmla="*/ 2 h 2"/>
              <a:gd name="T26" fmla="*/ 0 w 2"/>
              <a:gd name="T27" fmla="*/ 2 h 2"/>
              <a:gd name="T28" fmla="*/ 0 w 2"/>
              <a:gd name="T29" fmla="*/ 2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2 h 2"/>
              <a:gd name="T38" fmla="*/ 2 w 2"/>
              <a:gd name="T39" fmla="*/ 2 h 2"/>
              <a:gd name="T40" fmla="*/ 2 w 2"/>
              <a:gd name="T41" fmla="*/ 2 h 2"/>
              <a:gd name="T42" fmla="*/ 2 w 2"/>
              <a:gd name="T43" fmla="*/ 2 h 2"/>
              <a:gd name="T44" fmla="*/ 2 w 2"/>
              <a:gd name="T45" fmla="*/ 2 h 2"/>
              <a:gd name="T46" fmla="*/ 2 w 2"/>
              <a:gd name="T47" fmla="*/ 2 h 2"/>
              <a:gd name="T48" fmla="*/ 0 w 2"/>
              <a:gd name="T49" fmla="*/ 0 h 2"/>
              <a:gd name="T50" fmla="*/ 0 w 2"/>
              <a:gd name="T51" fmla="*/ 2 h 2"/>
              <a:gd name="T52" fmla="*/ 0 w 2"/>
              <a:gd name="T53" fmla="*/ 2 h 2"/>
              <a:gd name="T54" fmla="*/ 0 w 2"/>
              <a:gd name="T55" fmla="*/ 2 h 2"/>
              <a:gd name="T56" fmla="*/ 2 w 2"/>
              <a:gd name="T57" fmla="*/ 2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0" name="Freeform 1246"/>
          <p:cNvSpPr>
            <a:spLocks/>
          </p:cNvSpPr>
          <p:nvPr/>
        </p:nvSpPr>
        <p:spPr bwMode="auto">
          <a:xfrm>
            <a:off x="967318" y="547689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0 h 2"/>
              <a:gd name="T6" fmla="*/ 2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2 h 2"/>
              <a:gd name="T14" fmla="*/ 0 w 2"/>
              <a:gd name="T15" fmla="*/ 2 h 2"/>
              <a:gd name="T16" fmla="*/ 2 w 2"/>
              <a:gd name="T17" fmla="*/ 0 h 2"/>
              <a:gd name="T18" fmla="*/ 2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2 h 2"/>
              <a:gd name="T48" fmla="*/ 0 w 2"/>
              <a:gd name="T49" fmla="*/ 2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1" name="Freeform 1250"/>
          <p:cNvSpPr>
            <a:spLocks/>
          </p:cNvSpPr>
          <p:nvPr/>
        </p:nvSpPr>
        <p:spPr bwMode="auto">
          <a:xfrm>
            <a:off x="975785" y="530225"/>
            <a:ext cx="4233" cy="1588"/>
          </a:xfrm>
          <a:custGeom>
            <a:avLst/>
            <a:gdLst>
              <a:gd name="T0" fmla="*/ 2 w 2"/>
              <a:gd name="T1" fmla="*/ 0 h 1588"/>
              <a:gd name="T2" fmla="*/ 0 w 2"/>
              <a:gd name="T3" fmla="*/ 0 h 1588"/>
              <a:gd name="T4" fmla="*/ 2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2" name="Freeform 1252"/>
          <p:cNvSpPr>
            <a:spLocks/>
          </p:cNvSpPr>
          <p:nvPr/>
        </p:nvSpPr>
        <p:spPr bwMode="auto">
          <a:xfrm>
            <a:off x="975785" y="527050"/>
            <a:ext cx="4233" cy="7938"/>
          </a:xfrm>
          <a:custGeom>
            <a:avLst/>
            <a:gdLst>
              <a:gd name="T0" fmla="*/ 2 w 2"/>
              <a:gd name="T1" fmla="*/ 2 h 5"/>
              <a:gd name="T2" fmla="*/ 2 w 2"/>
              <a:gd name="T3" fmla="*/ 2 h 5"/>
              <a:gd name="T4" fmla="*/ 0 w 2"/>
              <a:gd name="T5" fmla="*/ 0 h 5"/>
              <a:gd name="T6" fmla="*/ 0 w 2"/>
              <a:gd name="T7" fmla="*/ 2 h 5"/>
              <a:gd name="T8" fmla="*/ 0 w 2"/>
              <a:gd name="T9" fmla="*/ 2 h 5"/>
              <a:gd name="T10" fmla="*/ 2 w 2"/>
              <a:gd name="T11" fmla="*/ 5 h 5"/>
              <a:gd name="T12" fmla="*/ 2 w 2"/>
              <a:gd name="T13" fmla="*/ 2 h 5"/>
              <a:gd name="T14" fmla="*/ 2 w 2"/>
              <a:gd name="T15" fmla="*/ 2 h 5"/>
              <a:gd name="T16" fmla="*/ 0 w 2"/>
              <a:gd name="T17" fmla="*/ 0 h 5"/>
              <a:gd name="T18" fmla="*/ 0 w 2"/>
              <a:gd name="T19" fmla="*/ 2 h 5"/>
              <a:gd name="T20" fmla="*/ 0 w 2"/>
              <a:gd name="T21" fmla="*/ 2 h 5"/>
              <a:gd name="T22" fmla="*/ 2 w 2"/>
              <a:gd name="T23" fmla="*/ 5 h 5"/>
              <a:gd name="T24" fmla="*/ 2 w 2"/>
              <a:gd name="T25" fmla="*/ 2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3" name="Freeform 1255"/>
          <p:cNvSpPr>
            <a:spLocks/>
          </p:cNvSpPr>
          <p:nvPr/>
        </p:nvSpPr>
        <p:spPr bwMode="auto">
          <a:xfrm>
            <a:off x="950385" y="550864"/>
            <a:ext cx="4233" cy="1587"/>
          </a:xfrm>
          <a:custGeom>
            <a:avLst/>
            <a:gdLst>
              <a:gd name="T0" fmla="*/ 0 w 2"/>
              <a:gd name="T1" fmla="*/ 0 h 1587"/>
              <a:gd name="T2" fmla="*/ 2 w 2"/>
              <a:gd name="T3" fmla="*/ 0 h 1587"/>
              <a:gd name="T4" fmla="*/ 2 w 2"/>
              <a:gd name="T5" fmla="*/ 0 h 1587"/>
              <a:gd name="T6" fmla="*/ 2 w 2"/>
              <a:gd name="T7" fmla="*/ 0 h 1587"/>
              <a:gd name="T8" fmla="*/ 2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2 w 2"/>
              <a:gd name="T19" fmla="*/ 0 h 1587"/>
              <a:gd name="T20" fmla="*/ 2 w 2"/>
              <a:gd name="T21" fmla="*/ 0 h 1587"/>
              <a:gd name="T22" fmla="*/ 2 w 2"/>
              <a:gd name="T23" fmla="*/ 0 h 1587"/>
              <a:gd name="T24" fmla="*/ 2 w 2"/>
              <a:gd name="T25" fmla="*/ 0 h 1587"/>
              <a:gd name="T26" fmla="*/ 2 w 2"/>
              <a:gd name="T27" fmla="*/ 0 h 1587"/>
              <a:gd name="T28" fmla="*/ 2 w 2"/>
              <a:gd name="T29" fmla="*/ 0 h 1587"/>
              <a:gd name="T30" fmla="*/ 2 w 2"/>
              <a:gd name="T31" fmla="*/ 0 h 1587"/>
              <a:gd name="T32" fmla="*/ 2 w 2"/>
              <a:gd name="T33" fmla="*/ 0 h 1587"/>
              <a:gd name="T34" fmla="*/ 2 w 2"/>
              <a:gd name="T35" fmla="*/ 0 h 1587"/>
              <a:gd name="T36" fmla="*/ 2 w 2"/>
              <a:gd name="T37" fmla="*/ 0 h 1587"/>
              <a:gd name="T38" fmla="*/ 2 w 2"/>
              <a:gd name="T39" fmla="*/ 0 h 1587"/>
              <a:gd name="T40" fmla="*/ 2 w 2"/>
              <a:gd name="T41" fmla="*/ 0 h 1587"/>
              <a:gd name="T42" fmla="*/ 2 w 2"/>
              <a:gd name="T43" fmla="*/ 0 h 1587"/>
              <a:gd name="T44" fmla="*/ 2 w 2"/>
              <a:gd name="T45" fmla="*/ 0 h 1587"/>
              <a:gd name="T46" fmla="*/ 2 w 2"/>
              <a:gd name="T47" fmla="*/ 0 h 1587"/>
              <a:gd name="T48" fmla="*/ 2 w 2"/>
              <a:gd name="T49" fmla="*/ 0 h 1587"/>
              <a:gd name="T50" fmla="*/ 2 w 2"/>
              <a:gd name="T51" fmla="*/ 0 h 1587"/>
              <a:gd name="T52" fmla="*/ 2 w 2"/>
              <a:gd name="T53" fmla="*/ 0 h 1587"/>
              <a:gd name="T54" fmla="*/ 2 w 2"/>
              <a:gd name="T55" fmla="*/ 0 h 1587"/>
              <a:gd name="T56" fmla="*/ 2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4" name="Rectangle 1256"/>
          <p:cNvSpPr>
            <a:spLocks noChangeArrowheads="1"/>
          </p:cNvSpPr>
          <p:nvPr/>
        </p:nvSpPr>
        <p:spPr bwMode="auto">
          <a:xfrm>
            <a:off x="963085" y="550864"/>
            <a:ext cx="2116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45" name="Freeform 1258"/>
          <p:cNvSpPr>
            <a:spLocks/>
          </p:cNvSpPr>
          <p:nvPr/>
        </p:nvSpPr>
        <p:spPr bwMode="auto">
          <a:xfrm>
            <a:off x="963085" y="550864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6" name="Freeform 1266"/>
          <p:cNvSpPr>
            <a:spLocks/>
          </p:cNvSpPr>
          <p:nvPr/>
        </p:nvSpPr>
        <p:spPr bwMode="auto">
          <a:xfrm>
            <a:off x="971551" y="534989"/>
            <a:ext cx="2116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7" name="Freeform 1269"/>
          <p:cNvSpPr>
            <a:spLocks/>
          </p:cNvSpPr>
          <p:nvPr/>
        </p:nvSpPr>
        <p:spPr bwMode="auto">
          <a:xfrm>
            <a:off x="971552" y="530226"/>
            <a:ext cx="4233" cy="4763"/>
          </a:xfrm>
          <a:custGeom>
            <a:avLst/>
            <a:gdLst>
              <a:gd name="T0" fmla="*/ 0 w 2"/>
              <a:gd name="T1" fmla="*/ 3 h 3"/>
              <a:gd name="T2" fmla="*/ 2 w 2"/>
              <a:gd name="T3" fmla="*/ 0 h 3"/>
              <a:gd name="T4" fmla="*/ 2 w 2"/>
              <a:gd name="T5" fmla="*/ 0 h 3"/>
              <a:gd name="T6" fmla="*/ 2 w 2"/>
              <a:gd name="T7" fmla="*/ 0 h 3"/>
              <a:gd name="T8" fmla="*/ 2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3 h 3"/>
              <a:gd name="T16" fmla="*/ 0 w 2"/>
              <a:gd name="T17" fmla="*/ 3 h 3"/>
              <a:gd name="T18" fmla="*/ 2 w 2"/>
              <a:gd name="T19" fmla="*/ 0 h 3"/>
              <a:gd name="T20" fmla="*/ 2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3 h 3"/>
              <a:gd name="T40" fmla="*/ 0 w 2"/>
              <a:gd name="T41" fmla="*/ 3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8" name="Line 1270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49" name="Line 1271"/>
          <p:cNvSpPr>
            <a:spLocks noChangeShapeType="1"/>
          </p:cNvSpPr>
          <p:nvPr/>
        </p:nvSpPr>
        <p:spPr bwMode="auto">
          <a:xfrm>
            <a:off x="971551" y="530225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0" name="Rectangle 1272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1" name="Rectangle 1273"/>
          <p:cNvSpPr>
            <a:spLocks noChangeArrowheads="1"/>
          </p:cNvSpPr>
          <p:nvPr/>
        </p:nvSpPr>
        <p:spPr bwMode="auto">
          <a:xfrm>
            <a:off x="971551" y="530225"/>
            <a:ext cx="2116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2" name="Line 1274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3" name="Line 1275"/>
          <p:cNvSpPr>
            <a:spLocks noChangeShapeType="1"/>
          </p:cNvSpPr>
          <p:nvPr/>
        </p:nvSpPr>
        <p:spPr bwMode="auto">
          <a:xfrm>
            <a:off x="971551" y="527050"/>
            <a:ext cx="2116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4" name="Freeform 1277"/>
          <p:cNvSpPr>
            <a:spLocks/>
          </p:cNvSpPr>
          <p:nvPr/>
        </p:nvSpPr>
        <p:spPr bwMode="auto">
          <a:xfrm>
            <a:off x="971551" y="523876"/>
            <a:ext cx="2116" cy="3175"/>
          </a:xfrm>
          <a:custGeom>
            <a:avLst/>
            <a:gdLst>
              <a:gd name="T0" fmla="*/ 0 w 1587"/>
              <a:gd name="T1" fmla="*/ 2 h 2"/>
              <a:gd name="T2" fmla="*/ 0 w 1587"/>
              <a:gd name="T3" fmla="*/ 2 h 2"/>
              <a:gd name="T4" fmla="*/ 0 w 1587"/>
              <a:gd name="T5" fmla="*/ 0 h 2"/>
              <a:gd name="T6" fmla="*/ 0 w 1587"/>
              <a:gd name="T7" fmla="*/ 2 h 2"/>
              <a:gd name="T8" fmla="*/ 0 w 1587"/>
              <a:gd name="T9" fmla="*/ 2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5" name="Freeform 1287"/>
          <p:cNvSpPr>
            <a:spLocks/>
          </p:cNvSpPr>
          <p:nvPr/>
        </p:nvSpPr>
        <p:spPr bwMode="auto">
          <a:xfrm>
            <a:off x="958852" y="514350"/>
            <a:ext cx="4233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2 h 2"/>
              <a:gd name="T18" fmla="*/ 0 w 2"/>
              <a:gd name="T19" fmla="*/ 2 h 2"/>
              <a:gd name="T20" fmla="*/ 0 w 2"/>
              <a:gd name="T21" fmla="*/ 2 h 2"/>
              <a:gd name="T22" fmla="*/ 0 w 2"/>
              <a:gd name="T23" fmla="*/ 2 h 2"/>
              <a:gd name="T24" fmla="*/ 2 w 2"/>
              <a:gd name="T25" fmla="*/ 2 h 2"/>
              <a:gd name="T26" fmla="*/ 2 w 2"/>
              <a:gd name="T27" fmla="*/ 2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6" name="Freeform 1290"/>
          <p:cNvSpPr>
            <a:spLocks/>
          </p:cNvSpPr>
          <p:nvPr/>
        </p:nvSpPr>
        <p:spPr bwMode="auto">
          <a:xfrm>
            <a:off x="958852" y="517526"/>
            <a:ext cx="4233" cy="3175"/>
          </a:xfrm>
          <a:custGeom>
            <a:avLst/>
            <a:gdLst>
              <a:gd name="T0" fmla="*/ 0 w 2"/>
              <a:gd name="T1" fmla="*/ 2 h 2"/>
              <a:gd name="T2" fmla="*/ 0 w 2"/>
              <a:gd name="T3" fmla="*/ 2 h 2"/>
              <a:gd name="T4" fmla="*/ 2 w 2"/>
              <a:gd name="T5" fmla="*/ 2 h 2"/>
              <a:gd name="T6" fmla="*/ 2 w 2"/>
              <a:gd name="T7" fmla="*/ 2 h 2"/>
              <a:gd name="T8" fmla="*/ 2 w 2"/>
              <a:gd name="T9" fmla="*/ 2 h 2"/>
              <a:gd name="T10" fmla="*/ 2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2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2 h 2"/>
              <a:gd name="T32" fmla="*/ 0 w 2"/>
              <a:gd name="T33" fmla="*/ 2 h 2"/>
              <a:gd name="T34" fmla="*/ 0 w 2"/>
              <a:gd name="T35" fmla="*/ 2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2 h 2"/>
              <a:gd name="T50" fmla="*/ 2 w 2"/>
              <a:gd name="T51" fmla="*/ 2 h 2"/>
              <a:gd name="T52" fmla="*/ 2 w 2"/>
              <a:gd name="T53" fmla="*/ 0 h 2"/>
              <a:gd name="T54" fmla="*/ 2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2 h 2"/>
              <a:gd name="T62" fmla="*/ 0 w 2"/>
              <a:gd name="T63" fmla="*/ 2 h 2"/>
              <a:gd name="T64" fmla="*/ 2 w 2"/>
              <a:gd name="T65" fmla="*/ 2 h 2"/>
              <a:gd name="T66" fmla="*/ 2 w 2"/>
              <a:gd name="T67" fmla="*/ 2 h 2"/>
              <a:gd name="T68" fmla="*/ 0 w 2"/>
              <a:gd name="T69" fmla="*/ 2 h 2"/>
              <a:gd name="T70" fmla="*/ 0 w 2"/>
              <a:gd name="T71" fmla="*/ 2 h 2"/>
              <a:gd name="T72" fmla="*/ 0 w 2"/>
              <a:gd name="T73" fmla="*/ 2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/>
          </a:p>
        </p:txBody>
      </p:sp>
      <p:sp>
        <p:nvSpPr>
          <p:cNvPr id="57" name="Rectangle 1335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8" name="Rectangle 1336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59" name="Rectangle 1337"/>
          <p:cNvSpPr>
            <a:spLocks noChangeArrowheads="1"/>
          </p:cNvSpPr>
          <p:nvPr/>
        </p:nvSpPr>
        <p:spPr bwMode="auto">
          <a:xfrm>
            <a:off x="632885" y="4953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0" name="Rectangle 1340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1" name="Rectangle 1341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2" name="Rectangle 1342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3" name="Rectangle 1343"/>
          <p:cNvSpPr>
            <a:spLocks noChangeArrowheads="1"/>
          </p:cNvSpPr>
          <p:nvPr/>
        </p:nvSpPr>
        <p:spPr bwMode="auto">
          <a:xfrm>
            <a:off x="624418" y="508000"/>
            <a:ext cx="2116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4" name="Rectangle 1344"/>
          <p:cNvSpPr>
            <a:spLocks noChangeArrowheads="1"/>
          </p:cNvSpPr>
          <p:nvPr/>
        </p:nvSpPr>
        <p:spPr bwMode="auto">
          <a:xfrm>
            <a:off x="620185" y="485776"/>
            <a:ext cx="2116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50000"/>
              </a:spcBef>
              <a:buFontTx/>
              <a:buChar char="•"/>
            </a:pPr>
            <a:endParaRPr lang="en-US" sz="1300" b="0"/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0" y="4292601"/>
            <a:ext cx="12192000" cy="1762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154547" y="2721693"/>
            <a:ext cx="9728968" cy="1450437"/>
          </a:xfrm>
        </p:spPr>
        <p:txBody>
          <a:bodyPr lIns="0" tIns="0" rIns="0" bIns="0" anchor="b">
            <a:normAutofit/>
          </a:bodyPr>
          <a:lstStyle>
            <a:lvl1pPr>
              <a:defRPr sz="38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134806" y="4523619"/>
            <a:ext cx="9771695" cy="1548191"/>
          </a:xfrm>
        </p:spPr>
        <p:txBody>
          <a:bodyPr lIns="0" tIns="0" rIns="0" bIns="0"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bg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7" name="Picture 66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673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992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ctr">
            <a:normAutofit/>
          </a:bodyPr>
          <a:lstStyle>
            <a:lvl1pPr>
              <a:defRPr sz="2400" b="0" i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2000" smtClean="0"/>
            </a:lvl1pPr>
          </a:lstStyle>
          <a:p>
            <a:pPr lvl="0"/>
            <a:r>
              <a:rPr lang="en-US" dirty="0"/>
              <a:t>Type the section/topic then press the tab button	Slide #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Information</a:t>
            </a: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40DA0-A674-6B41-B934-83C754E00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942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2" y="307475"/>
            <a:ext cx="11213472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912" y="1788583"/>
            <a:ext cx="5511031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209904" y="1788510"/>
            <a:ext cx="5510784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475912" y="1429561"/>
            <a:ext cx="5511031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6209905" y="1421540"/>
            <a:ext cx="5510784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8FDC2-CC6A-2844-AB7D-47D26A1A8C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526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>
            <a:extLst>
              <a:ext uri="{FF2B5EF4-FFF2-40B4-BE49-F238E27FC236}">
                <a16:creationId xmlns:a16="http://schemas.microsoft.com/office/drawing/2014/main" id="{C3ECE642-877D-554E-AA9E-1163268F1073}"/>
              </a:ext>
            </a:extLst>
          </p:cNvPr>
          <p:cNvSpPr>
            <a:spLocks noChangeArrowheads="1"/>
          </p:cNvSpPr>
          <p:nvPr userDrawn="1"/>
        </p:nvSpPr>
        <p:spPr bwMode="auto">
          <a:xfrm flipV="1">
            <a:off x="0" y="8"/>
            <a:ext cx="12192000" cy="807647"/>
          </a:xfrm>
          <a:prstGeom prst="rect">
            <a:avLst/>
          </a:prstGeom>
          <a:solidFill>
            <a:srgbClr val="03305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86912" indent="-86912">
              <a:spcBef>
                <a:spcPct val="50000"/>
              </a:spcBef>
              <a:buFontTx/>
              <a:buChar char="•"/>
            </a:pPr>
            <a:endParaRPr lang="en-US" sz="1000" b="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45" y="301630"/>
            <a:ext cx="10818819" cy="420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5" y="6513045"/>
            <a:ext cx="736377" cy="358440"/>
          </a:xfrm>
        </p:spPr>
        <p:txBody>
          <a:bodyPr anchor="ctr"/>
          <a:lstStyle>
            <a:lvl1pPr algn="ctr">
              <a:defRPr sz="675" b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1C009A-D183-4B06-A7F0-ADEC358427F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41C4C-06EB-4948-BF19-EF12C1075F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0" y="6190516"/>
            <a:ext cx="2626600" cy="50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674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2" y="612775"/>
            <a:ext cx="10367433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2" y="1831975"/>
            <a:ext cx="10367433" cy="3505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F2F4D-6EF7-1F46-ACD5-C302D31B3BC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332490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12192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115888" indent="-115888">
              <a:spcBef>
                <a:spcPct val="50000"/>
              </a:spcBef>
              <a:buFontTx/>
              <a:buChar char="•"/>
            </a:pPr>
            <a:endParaRPr 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913" y="301627"/>
            <a:ext cx="11282705" cy="756707"/>
          </a:xfrm>
        </p:spPr>
        <p:txBody>
          <a:bodyPr anchor="b"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65667" y="1598613"/>
            <a:ext cx="1130300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53EF0-E817-4E49-A366-6572B14DF0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270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5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theme" Target="../theme/theme1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71538"/>
            <a:ext cx="103632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797300" y="6356351"/>
            <a:ext cx="7467600" cy="328613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r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12284" y="6329364"/>
            <a:ext cx="2844800" cy="365125"/>
          </a:xfrm>
          <a:prstGeom prst="rect">
            <a:avLst/>
          </a:prstGeom>
        </p:spPr>
        <p:txBody>
          <a:bodyPr vert="horz" lIns="0" tIns="0" rIns="91440" bIns="0" rtlCol="0" anchor="ctr">
            <a:normAutofit/>
          </a:bodyPr>
          <a:lstStyle>
            <a:lvl1pPr algn="l">
              <a:defRPr sz="10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27CEC854-BFD0-024E-B60D-69CAB426864A}" type="datetime4">
              <a:rPr lang="en-US"/>
              <a:pPr>
                <a:defRPr/>
              </a:pPr>
              <a:t>November 19, 2020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1" r:id="rId1"/>
    <p:sldLayoutId id="2147485342" r:id="rId2"/>
    <p:sldLayoutId id="2147485343" r:id="rId3"/>
    <p:sldLayoutId id="2147485354" r:id="rId4"/>
    <p:sldLayoutId id="2147485355" r:id="rId5"/>
    <p:sldLayoutId id="2147485358" r:id="rId6"/>
    <p:sldLayoutId id="2147485359" r:id="rId7"/>
    <p:sldLayoutId id="2147485360" r:id="rId8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charset="0"/>
        <a:defRPr>
          <a:solidFill>
            <a:schemeClr val="tx1"/>
          </a:solidFill>
          <a:latin typeface="+mn-lt"/>
          <a:ea typeface="ＭＳ Ｐゴシック" charset="0"/>
        </a:defRPr>
      </a:lvl2pPr>
      <a:lvl3pPr marL="4763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3pPr>
      <a:lvl4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4pPr>
      <a:lvl5pPr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243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D39DB6DF-96B7-424F-BE12-5C31B3149D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0" r:id="rId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871538"/>
            <a:ext cx="103632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49" r:id="rId1"/>
    <p:sldLayoutId id="2147485350" r:id="rId2"/>
    <p:sldLayoutId id="2147485351" r:id="rId3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buFont typeface="Wingdings" charset="0"/>
        <a:defRPr>
          <a:solidFill>
            <a:schemeClr val="tx1"/>
          </a:solidFill>
          <a:latin typeface="+mn-lt"/>
          <a:ea typeface="ＭＳ Ｐゴシック" charset="0"/>
        </a:defRPr>
      </a:lvl2pPr>
      <a:lvl3pPr marL="4763"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3pPr>
      <a:lvl4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4pPr>
      <a:lvl5pPr algn="l" rtl="0" eaLnBrk="0" fontAlgn="base" hangingPunct="0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2051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FD782E16-99D3-D743-B442-BEC2B47D57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5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4" r:id="rId1"/>
    <p:sldLayoutId id="2147485361" r:id="rId2"/>
    <p:sldLayoutId id="2147485362" r:id="rId3"/>
    <p:sldLayoutId id="2147485363" r:id="rId4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3076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373A0677-2B25-4449-8FB1-6B6C4176E0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080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5" r:id="rId1"/>
    <p:sldLayoutId id="2147485346" r:id="rId2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4099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CC47B16D-214A-CF49-91E2-37E82A3491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9" r:id="rId1"/>
    <p:sldLayoutId id="2147485330" r:id="rId2"/>
    <p:sldLayoutId id="2147485364" r:id="rId3"/>
    <p:sldLayoutId id="2147485365" r:id="rId4"/>
    <p:sldLayoutId id="2147485366" r:id="rId5"/>
    <p:sldLayoutId id="2147485367" r:id="rId6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5123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ED862C8C-481E-054E-BBCC-D3847038BB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1" r:id="rId1"/>
    <p:sldLayoutId id="2147485332" r:id="rId2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021F43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6147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4AF2AD2C-E906-EF44-AB32-C251BB823D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3" r:id="rId1"/>
    <p:sldLayoutId id="2147485334" r:id="rId2"/>
    <p:sldLayoutId id="2147485368" r:id="rId3"/>
    <p:sldLayoutId id="2147485370" r:id="rId4"/>
    <p:sldLayoutId id="2147485371" r:id="rId5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all">
          <a:solidFill>
            <a:srgbClr val="595959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7171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1D213A76-F575-D44F-8AEC-6C54F5327B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47" r:id="rId1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8195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A69E2D3D-7145-F342-B2E9-3AD97FBD09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5" r:id="rId1"/>
    <p:sldLayoutId id="2147485348" r:id="rId2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all">
          <a:solidFill>
            <a:srgbClr val="595959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84"/>
          <p:cNvSpPr>
            <a:spLocks/>
          </p:cNvSpPr>
          <p:nvPr/>
        </p:nvSpPr>
        <p:spPr bwMode="auto">
          <a:xfrm flipH="1">
            <a:off x="10919884" y="6323014"/>
            <a:ext cx="465667" cy="534987"/>
          </a:xfrm>
          <a:custGeom>
            <a:avLst/>
            <a:gdLst>
              <a:gd name="T0" fmla="*/ 0 w 638"/>
              <a:gd name="T1" fmla="*/ 0 h 1194"/>
              <a:gd name="T2" fmla="*/ 38 w 638"/>
              <a:gd name="T3" fmla="*/ 110 h 1194"/>
              <a:gd name="T4" fmla="*/ 78 w 638"/>
              <a:gd name="T5" fmla="*/ 216 h 1194"/>
              <a:gd name="T6" fmla="*/ 106 w 638"/>
              <a:gd name="T7" fmla="*/ 304 h 1194"/>
              <a:gd name="T8" fmla="*/ 136 w 638"/>
              <a:gd name="T9" fmla="*/ 398 h 1194"/>
              <a:gd name="T10" fmla="*/ 164 w 638"/>
              <a:gd name="T11" fmla="*/ 506 h 1194"/>
              <a:gd name="T12" fmla="*/ 206 w 638"/>
              <a:gd name="T13" fmla="*/ 672 h 1194"/>
              <a:gd name="T14" fmla="*/ 236 w 638"/>
              <a:gd name="T15" fmla="*/ 788 h 1194"/>
              <a:gd name="T16" fmla="*/ 272 w 638"/>
              <a:gd name="T17" fmla="*/ 990 h 1194"/>
              <a:gd name="T18" fmla="*/ 286 w 638"/>
              <a:gd name="T19" fmla="*/ 1086 h 1194"/>
              <a:gd name="T20" fmla="*/ 302 w 638"/>
              <a:gd name="T21" fmla="*/ 1194 h 1194"/>
              <a:gd name="T22" fmla="*/ 638 w 638"/>
              <a:gd name="T23" fmla="*/ 1194 h 1194"/>
              <a:gd name="T24" fmla="*/ 624 w 638"/>
              <a:gd name="T25" fmla="*/ 1142 h 1194"/>
              <a:gd name="T26" fmla="*/ 598 w 638"/>
              <a:gd name="T27" fmla="*/ 1060 h 1194"/>
              <a:gd name="T28" fmla="*/ 572 w 638"/>
              <a:gd name="T29" fmla="*/ 980 h 1194"/>
              <a:gd name="T30" fmla="*/ 548 w 638"/>
              <a:gd name="T31" fmla="*/ 912 h 1194"/>
              <a:gd name="T32" fmla="*/ 494 w 638"/>
              <a:gd name="T33" fmla="*/ 784 h 1194"/>
              <a:gd name="T34" fmla="*/ 456 w 638"/>
              <a:gd name="T35" fmla="*/ 698 h 1194"/>
              <a:gd name="T36" fmla="*/ 424 w 638"/>
              <a:gd name="T37" fmla="*/ 626 h 1194"/>
              <a:gd name="T38" fmla="*/ 378 w 638"/>
              <a:gd name="T39" fmla="*/ 532 h 1194"/>
              <a:gd name="T40" fmla="*/ 340 w 638"/>
              <a:gd name="T41" fmla="*/ 470 h 1194"/>
              <a:gd name="T42" fmla="*/ 306 w 638"/>
              <a:gd name="T43" fmla="*/ 414 h 1194"/>
              <a:gd name="T44" fmla="*/ 268 w 638"/>
              <a:gd name="T45" fmla="*/ 342 h 1194"/>
              <a:gd name="T46" fmla="*/ 228 w 638"/>
              <a:gd name="T47" fmla="*/ 286 h 1194"/>
              <a:gd name="T48" fmla="*/ 174 w 638"/>
              <a:gd name="T49" fmla="*/ 210 h 1194"/>
              <a:gd name="T50" fmla="*/ 122 w 638"/>
              <a:gd name="T51" fmla="*/ 140 h 1194"/>
              <a:gd name="T52" fmla="*/ 58 w 638"/>
              <a:gd name="T53" fmla="*/ 52 h 1194"/>
              <a:gd name="T54" fmla="*/ 30 w 638"/>
              <a:gd name="T55" fmla="*/ 20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9219" name="Freeform 85"/>
          <p:cNvSpPr>
            <a:spLocks/>
          </p:cNvSpPr>
          <p:nvPr/>
        </p:nvSpPr>
        <p:spPr bwMode="auto">
          <a:xfrm flipH="1">
            <a:off x="11394017" y="6146800"/>
            <a:ext cx="328083" cy="165100"/>
          </a:xfrm>
          <a:custGeom>
            <a:avLst/>
            <a:gdLst>
              <a:gd name="T0" fmla="*/ 448 w 448"/>
              <a:gd name="T1" fmla="*/ 372 h 372"/>
              <a:gd name="T2" fmla="*/ 388 w 448"/>
              <a:gd name="T3" fmla="*/ 302 h 372"/>
              <a:gd name="T4" fmla="*/ 280 w 448"/>
              <a:gd name="T5" fmla="*/ 208 h 372"/>
              <a:gd name="T6" fmla="*/ 210 w 448"/>
              <a:gd name="T7" fmla="*/ 142 h 372"/>
              <a:gd name="T8" fmla="*/ 140 w 448"/>
              <a:gd name="T9" fmla="*/ 94 h 372"/>
              <a:gd name="T10" fmla="*/ 64 w 448"/>
              <a:gd name="T11" fmla="*/ 44 h 372"/>
              <a:gd name="T12" fmla="*/ 0 w 448"/>
              <a:gd name="T13" fmla="*/ 0 h 372"/>
              <a:gd name="T14" fmla="*/ 280 w 448"/>
              <a:gd name="T15" fmla="*/ 0 h 372"/>
              <a:gd name="T16" fmla="*/ 300 w 448"/>
              <a:gd name="T17" fmla="*/ 36 h 372"/>
              <a:gd name="T18" fmla="*/ 324 w 448"/>
              <a:gd name="T19" fmla="*/ 82 h 372"/>
              <a:gd name="T20" fmla="*/ 346 w 448"/>
              <a:gd name="T21" fmla="*/ 134 h 372"/>
              <a:gd name="T22" fmla="*/ 378 w 448"/>
              <a:gd name="T23" fmla="*/ 206 h 372"/>
              <a:gd name="T24" fmla="*/ 408 w 448"/>
              <a:gd name="T25" fmla="*/ 264 h 372"/>
              <a:gd name="T26" fmla="*/ 434 w 448"/>
              <a:gd name="T27" fmla="*/ 334 h 372"/>
              <a:gd name="T28" fmla="*/ 448 w 448"/>
              <a:gd name="T29" fmla="*/ 372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600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6252" y="301625"/>
            <a:ext cx="11281833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6251" y="1697039"/>
            <a:ext cx="1130511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Paragraph content</a:t>
            </a:r>
          </a:p>
          <a:p>
            <a:pPr lvl="1"/>
            <a:r>
              <a:rPr lang="en-US" dirty="0"/>
              <a:t>Bullets</a:t>
            </a:r>
          </a:p>
          <a:p>
            <a:pPr lvl="5"/>
            <a:r>
              <a:rPr lang="en-US" dirty="0"/>
              <a:t>Bullets</a:t>
            </a:r>
          </a:p>
          <a:p>
            <a:pPr lvl="3"/>
            <a:r>
              <a:rPr lang="en-US" dirty="0"/>
              <a:t>Bullets</a:t>
            </a:r>
          </a:p>
          <a:p>
            <a:pPr lvl="4"/>
            <a:r>
              <a:rPr lang="en-US" dirty="0"/>
              <a:t>Bullets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6251" y="6350001"/>
            <a:ext cx="7366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sz="1100" b="0" smtClean="0">
                <a:solidFill>
                  <a:srgbClr val="7F7F7F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9014857C-0246-AE46-B527-C1CAA13C4E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11578167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endParaRPr lang="en-US" sz="16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337734" y="6356351"/>
            <a:ext cx="76094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smtClean="0">
                <a:solidFill>
                  <a:srgbClr val="7F7F7F"/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Footer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6309360"/>
            <a:ext cx="1965960" cy="4568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36" r:id="rId1"/>
    <p:sldLayoutId id="2147485337" r:id="rId2"/>
    <p:sldLayoutId id="2147485338" r:id="rId3"/>
    <p:sldLayoutId id="2147485339" r:id="rId4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 cap="none">
          <a:solidFill>
            <a:schemeClr val="tx1"/>
          </a:solidFill>
          <a:latin typeface="+mn-lt"/>
          <a:ea typeface="ＭＳ Ｐゴシック" charset="0"/>
          <a:cs typeface="Andes ExtraLight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charset="0"/>
        <a:defRPr sz="2200">
          <a:solidFill>
            <a:srgbClr val="595959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algn="l" rtl="0" eaLnBrk="0" fontAlgn="base" hangingPunct="0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ＭＳ Ｐゴシック" charset="0"/>
          <a:cs typeface="Arial"/>
        </a:defRPr>
      </a:lvl1pPr>
      <a:lvl2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2pPr>
      <a:lvl3pPr marL="2857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>
          <a:solidFill>
            <a:schemeClr val="tx2"/>
          </a:solidFill>
          <a:latin typeface="Arial"/>
          <a:ea typeface="ＭＳ Ｐゴシック" charset="0"/>
          <a:cs typeface="Arial"/>
        </a:defRPr>
      </a:lvl3pPr>
      <a:lvl4pPr marL="831850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4pPr>
      <a:lvl5pPr marL="1196975" indent="-28575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charset="0"/>
        <a:buChar char="•"/>
        <a:defRPr>
          <a:solidFill>
            <a:srgbClr val="595959"/>
          </a:solidFill>
          <a:latin typeface="Arial"/>
          <a:ea typeface="ＭＳ Ｐゴシック" charset="0"/>
          <a:cs typeface="Arial"/>
        </a:defRPr>
      </a:lvl5pPr>
      <a:lvl6pPr marL="502920" indent="-228600" algn="l" rtl="0" fontAlgn="base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5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Relationship Id="rId6" Type="http://schemas.openxmlformats.org/officeDocument/2006/relationships/customXml" Target="../ink/ink2.xml"/><Relationship Id="rId5" Type="http://schemas.openxmlformats.org/officeDocument/2006/relationships/image" Target="../media/image18.png"/><Relationship Id="rId4" Type="http://schemas.openxmlformats.org/officeDocument/2006/relationships/customXml" Target="../ink/ink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D8EC1D-A510-174E-908A-DC116ADB9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00114"/>
            <a:ext cx="9144000" cy="408678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763126" y="4171954"/>
            <a:ext cx="138564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endParaRPr lang="en-US">
              <a:solidFill>
                <a:srgbClr val="021F43"/>
              </a:solidFill>
              <a:latin typeface="Trebuchet MS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4B28747A-B433-8846-8B95-EB6D57D33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061" y="498245"/>
            <a:ext cx="7812347" cy="1747490"/>
          </a:xfrm>
        </p:spPr>
        <p:txBody>
          <a:bodyPr anchor="t">
            <a:no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uk-UA" sz="2800" dirty="0">
                <a:solidFill>
                  <a:schemeClr val="bg1"/>
                </a:solidFill>
                <a:latin typeface="+mn-lt"/>
              </a:rPr>
              <a:t>ЛІДЕРСТВО КОМПАНІЇ І РЕАГУВАННЯ НА КРИЗОВІ ЯВИЩА -</a:t>
            </a:r>
            <a:r>
              <a:rPr lang="en-AU" sz="2400" dirty="0">
                <a:solidFill>
                  <a:schemeClr val="bg1"/>
                </a:solidFill>
                <a:latin typeface="+mn-lt"/>
              </a:rPr>
              <a:t> </a:t>
            </a:r>
            <a:r>
              <a:rPr lang="uk-UA" sz="2000" dirty="0">
                <a:solidFill>
                  <a:schemeClr val="bg1"/>
                </a:solidFill>
                <a:latin typeface="+mn-lt"/>
              </a:rPr>
              <a:t>ЗВІТУВАННЯ ЩОДО КОРПОРАТИВНОГО УПРАВЛІННЯ РІЗНИМ КОРИСТУВАЧАМ І ПІД ЧАС </a:t>
            </a:r>
            <a:r>
              <a:rPr lang="en-AU" sz="2000" dirty="0">
                <a:solidFill>
                  <a:schemeClr val="bg1"/>
                </a:solidFill>
                <a:latin typeface="+mn-lt"/>
              </a:rPr>
              <a:t> COVOD</a:t>
            </a:r>
            <a:r>
              <a:rPr lang="uk-UA" sz="2000" dirty="0">
                <a:solidFill>
                  <a:schemeClr val="bg1"/>
                </a:solidFill>
                <a:latin typeface="+mn-lt"/>
              </a:rPr>
              <a:t>-</a:t>
            </a:r>
            <a:r>
              <a:rPr lang="en-AU" sz="2000" dirty="0">
                <a:solidFill>
                  <a:schemeClr val="bg1"/>
                </a:solidFill>
                <a:latin typeface="+mn-lt"/>
              </a:rPr>
              <a:t>19 </a:t>
            </a:r>
            <a:endParaRPr lang="uk-UA" sz="20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FD7F60B-0495-4FE0-BD08-5A11DB0D0F14}"/>
              </a:ext>
            </a:extLst>
          </p:cNvPr>
          <p:cNvGrpSpPr/>
          <p:nvPr/>
        </p:nvGrpSpPr>
        <p:grpSpPr>
          <a:xfrm>
            <a:off x="6269667" y="4867386"/>
            <a:ext cx="3034071" cy="1394517"/>
            <a:chOff x="4735392" y="4826286"/>
            <a:chExt cx="3034071" cy="1394517"/>
          </a:xfrm>
        </p:grpSpPr>
        <p:sp>
          <p:nvSpPr>
            <p:cNvPr id="9" name="Slide Number Placeholder 2">
              <a:extLst>
                <a:ext uri="{FF2B5EF4-FFF2-40B4-BE49-F238E27FC236}">
                  <a16:creationId xmlns:a16="http://schemas.microsoft.com/office/drawing/2014/main" id="{17DEFDBB-A78B-4495-97BE-844210D634B5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10" name="Picture 9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A3166BF3-BC96-4456-A967-96AAC8B753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77AA24C8-29C9-414B-B443-E7EF3319EB4F}"/>
              </a:ext>
            </a:extLst>
          </p:cNvPr>
          <p:cNvSpPr txBox="1">
            <a:spLocks/>
          </p:cNvSpPr>
          <p:nvPr/>
        </p:nvSpPr>
        <p:spPr bwMode="auto">
          <a:xfrm>
            <a:off x="2266652" y="2541799"/>
            <a:ext cx="7671215" cy="130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404040"/>
              </a:buClr>
              <a:defRPr sz="2400" b="0" i="0" cap="all" baseline="0">
                <a:solidFill>
                  <a:srgbClr val="021F43"/>
                </a:solidFill>
                <a:latin typeface="+mn-lt"/>
                <a:ea typeface="ＭＳ Ｐゴシック" charset="0"/>
                <a:cs typeface="Andes ExtraLight"/>
              </a:defRPr>
            </a:lvl1pPr>
            <a:lvl2pPr marL="285750" indent="-28575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595959"/>
              </a:buClr>
              <a:buFont typeface="Arial" charset="0"/>
              <a:buChar char="•"/>
              <a:defRPr b="0" i="0">
                <a:solidFill>
                  <a:srgbClr val="595959"/>
                </a:solidFill>
                <a:latin typeface="Andes ExtraLight"/>
                <a:ea typeface="ＭＳ Ｐゴシック" charset="0"/>
                <a:cs typeface="Andes ExtraLight"/>
              </a:defRPr>
            </a:lvl2pPr>
            <a:lvl3pPr marL="285750" indent="-28575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Font typeface="Arial" charset="0"/>
              <a:buChar char="•"/>
              <a:defRPr b="0" i="0">
                <a:solidFill>
                  <a:schemeClr val="tx2"/>
                </a:solidFill>
                <a:latin typeface="Andes ExtraLight"/>
                <a:ea typeface="ＭＳ Ｐゴシック" charset="0"/>
                <a:cs typeface="Andes ExtraLight"/>
              </a:defRPr>
            </a:lvl3pPr>
            <a:lvl4pPr marL="831850" indent="-28575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595959"/>
              </a:buClr>
              <a:buFont typeface="Arial" charset="0"/>
              <a:buChar char="•"/>
              <a:defRPr b="0" i="0">
                <a:solidFill>
                  <a:srgbClr val="595959"/>
                </a:solidFill>
                <a:latin typeface="Andes ExtraLight"/>
                <a:ea typeface="ＭＳ Ｐゴシック" charset="0"/>
                <a:cs typeface="Andes ExtraLight"/>
              </a:defRPr>
            </a:lvl4pPr>
            <a:lvl5pPr marL="1196975" indent="-285750" algn="l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595959"/>
              </a:buClr>
              <a:buFont typeface="Arial" charset="0"/>
              <a:buChar char="•"/>
              <a:defRPr b="0" i="0">
                <a:solidFill>
                  <a:srgbClr val="595959"/>
                </a:solidFill>
                <a:latin typeface="Andes ExtraLight"/>
                <a:ea typeface="ＭＳ Ｐゴシック" charset="0"/>
                <a:cs typeface="Andes ExtraLight"/>
              </a:defRPr>
            </a:lvl5pPr>
            <a:lvl6pPr marL="50292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>
                  <a:lumMod val="65000"/>
                  <a:lumOff val="35000"/>
                </a:schemeClr>
              </a:buClr>
              <a:buFont typeface="Arial"/>
              <a:buChar char="•"/>
              <a:defRPr sz="180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algn="ctr"/>
            <a:r>
              <a:rPr lang="uk-UA" sz="1600" kern="0" dirty="0" err="1">
                <a:solidFill>
                  <a:schemeClr val="bg1"/>
                </a:solidFill>
              </a:rPr>
              <a:t>Енн</a:t>
            </a:r>
            <a:r>
              <a:rPr lang="uk-UA" sz="1600" kern="0" dirty="0">
                <a:solidFill>
                  <a:schemeClr val="bg1"/>
                </a:solidFill>
              </a:rPr>
              <a:t> </a:t>
            </a:r>
            <a:r>
              <a:rPr lang="uk-UA" sz="1600" kern="0" dirty="0" err="1">
                <a:solidFill>
                  <a:schemeClr val="bg1"/>
                </a:solidFill>
              </a:rPr>
              <a:t>Моліно</a:t>
            </a:r>
            <a:r>
              <a:rPr lang="uk-UA" sz="1600" kern="0" dirty="0">
                <a:solidFill>
                  <a:schemeClr val="bg1"/>
                </a:solidFill>
              </a:rPr>
              <a:t> </a:t>
            </a:r>
          </a:p>
          <a:p>
            <a:pPr algn="ctr"/>
            <a:endParaRPr lang="uk-UA" sz="1400" kern="0" dirty="0">
              <a:solidFill>
                <a:schemeClr val="bg1"/>
              </a:solidFill>
            </a:endParaRPr>
          </a:p>
          <a:p>
            <a:pPr algn="ctr"/>
            <a:r>
              <a:rPr lang="uk-UA" sz="1400" kern="0" dirty="0">
                <a:solidFill>
                  <a:schemeClr val="bg1"/>
                </a:solidFill>
              </a:rPr>
              <a:t>Заступник Голови Міжнародної мережі корпоративного управління </a:t>
            </a:r>
          </a:p>
          <a:p>
            <a:pPr algn="ctr"/>
            <a:r>
              <a:rPr lang="uk-UA" sz="1400" kern="0" dirty="0">
                <a:solidFill>
                  <a:schemeClr val="bg1"/>
                </a:solidFill>
              </a:rPr>
              <a:t>директор CS </a:t>
            </a:r>
            <a:r>
              <a:rPr lang="uk-UA" sz="1400" kern="0" dirty="0" err="1">
                <a:solidFill>
                  <a:schemeClr val="bg1"/>
                </a:solidFill>
              </a:rPr>
              <a:t>International</a:t>
            </a:r>
            <a:endParaRPr lang="en-US" sz="1400" kern="0" dirty="0">
              <a:solidFill>
                <a:schemeClr val="bg1"/>
              </a:solidFill>
            </a:endParaRPr>
          </a:p>
          <a:p>
            <a:pPr algn="ctr"/>
            <a:endParaRPr lang="uk-UA" sz="1400" kern="0" dirty="0">
              <a:solidFill>
                <a:schemeClr val="bg1"/>
              </a:solidFill>
            </a:endParaRPr>
          </a:p>
          <a:p>
            <a:pPr algn="ctr"/>
            <a:r>
              <a:rPr lang="en-US" sz="1400" kern="0" dirty="0">
                <a:solidFill>
                  <a:schemeClr val="bg1"/>
                </a:solidFill>
              </a:rPr>
              <a:t>aemolyneux@gmail.com</a:t>
            </a:r>
          </a:p>
          <a:p>
            <a:pPr algn="ctr"/>
            <a:endParaRPr lang="en-US" sz="1400" kern="0" dirty="0">
              <a:solidFill>
                <a:schemeClr val="bg1"/>
              </a:solidFill>
            </a:endParaRPr>
          </a:p>
          <a:p>
            <a:pPr algn="ctr"/>
            <a:r>
              <a:rPr lang="uk-UA" sz="1400" kern="0" dirty="0">
                <a:solidFill>
                  <a:schemeClr val="bg1"/>
                </a:solidFill>
              </a:rPr>
              <a:t>20</a:t>
            </a:r>
            <a:r>
              <a:rPr lang="en-US" sz="1400" kern="0" dirty="0">
                <a:solidFill>
                  <a:schemeClr val="bg1"/>
                </a:solidFill>
              </a:rPr>
              <a:t> </a:t>
            </a:r>
            <a:r>
              <a:rPr lang="uk-UA" sz="1400" kern="0" dirty="0">
                <a:solidFill>
                  <a:schemeClr val="bg1"/>
                </a:solidFill>
              </a:rPr>
              <a:t>листопада </a:t>
            </a:r>
            <a:r>
              <a:rPr lang="en-US" sz="1400" kern="0" dirty="0">
                <a:solidFill>
                  <a:schemeClr val="bg1"/>
                </a:solidFill>
              </a:rPr>
              <a:t>2020</a:t>
            </a:r>
            <a:r>
              <a:rPr lang="uk-UA" sz="1400" kern="0" dirty="0">
                <a:solidFill>
                  <a:schemeClr val="bg1"/>
                </a:solidFill>
              </a:rPr>
              <a:t> </a:t>
            </a:r>
            <a:endParaRPr lang="en-US" sz="14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488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15084-3C3E-A843-B827-256A92487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ЧИ ДОСТАТНЬО ЦІЄЇ ІНФОРМАЦІЇ</a:t>
            </a:r>
            <a:r>
              <a:rPr lang="en-US" dirty="0"/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3F4E9E-AD78-704B-BDF7-4620A6904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142" y="941577"/>
            <a:ext cx="9044246" cy="542440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5A7C7C9-B940-1145-9322-ADD242E7D65B}"/>
              </a:ext>
            </a:extLst>
          </p:cNvPr>
          <p:cNvSpPr txBox="1"/>
          <p:nvPr/>
        </p:nvSpPr>
        <p:spPr>
          <a:xfrm>
            <a:off x="1880936" y="6551332"/>
            <a:ext cx="72517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Джерело</a:t>
            </a:r>
            <a:r>
              <a:rPr lang="en-US" dirty="0"/>
              <a:t>: KCB Group Plc, </a:t>
            </a:r>
            <a:r>
              <a:rPr lang="uk-UA" dirty="0"/>
              <a:t>Кенія, Зведений річний звіт </a:t>
            </a:r>
            <a:r>
              <a:rPr lang="en-US" dirty="0"/>
              <a:t>2019</a:t>
            </a:r>
            <a:r>
              <a:rPr lang="uk-UA" dirty="0"/>
              <a:t>,</a:t>
            </a:r>
            <a:r>
              <a:rPr lang="en-US" dirty="0"/>
              <a:t> </a:t>
            </a:r>
            <a:r>
              <a:rPr lang="uk-UA" dirty="0" err="1"/>
              <a:t>стор</a:t>
            </a:r>
            <a:r>
              <a:rPr lang="uk-UA" dirty="0"/>
              <a:t>. </a:t>
            </a:r>
            <a:r>
              <a:rPr lang="en-US" dirty="0"/>
              <a:t>72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12DD0FD-9C66-441B-BFC5-B746477DE2D1}"/>
              </a:ext>
            </a:extLst>
          </p:cNvPr>
          <p:cNvSpPr/>
          <p:nvPr/>
        </p:nvSpPr>
        <p:spPr bwMode="auto">
          <a:xfrm>
            <a:off x="4564049" y="1359673"/>
            <a:ext cx="4826441" cy="3273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Управління бізнесом, корпоративне управлінн</a:t>
            </a:r>
            <a:r>
              <a:rPr kumimoji="0" lang="uk-UA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я</a:t>
            </a:r>
            <a:endParaRPr kumimoji="0" lang="en-US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03125F-C152-4CA5-879A-CBB93165459E}"/>
              </a:ext>
            </a:extLst>
          </p:cNvPr>
          <p:cNvSpPr/>
          <p:nvPr/>
        </p:nvSpPr>
        <p:spPr bwMode="auto">
          <a:xfrm>
            <a:off x="1669773" y="954157"/>
            <a:ext cx="1490870" cy="40551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cs typeface="Times New Roman" pitchFamily="18" charset="0"/>
              </a:rPr>
              <a:t>ДИРЕКТОР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6F4BFF-E3EC-42F2-9EF2-24B012CE8CC6}"/>
              </a:ext>
            </a:extLst>
          </p:cNvPr>
          <p:cNvSpPr/>
          <p:nvPr/>
        </p:nvSpPr>
        <p:spPr bwMode="auto">
          <a:xfrm>
            <a:off x="4393096" y="944217"/>
            <a:ext cx="3995530" cy="39756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rebuchet MS" pitchFamily="34" charset="0"/>
                <a:cs typeface="Times New Roman" pitchFamily="18" charset="0"/>
              </a:rPr>
              <a:t>ДОСВІД У ВІДПОВІДНІЙ ГАЛУЗІ</a:t>
            </a:r>
            <a:endParaRPr kumimoji="0" lang="en-US" sz="13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AF6526D-9F27-4C1E-9E2D-2C8408BE7A91}"/>
              </a:ext>
            </a:extLst>
          </p:cNvPr>
          <p:cNvSpPr/>
          <p:nvPr/>
        </p:nvSpPr>
        <p:spPr bwMode="auto">
          <a:xfrm>
            <a:off x="4564049" y="1777315"/>
            <a:ext cx="4422913" cy="474436"/>
          </a:xfrm>
          <a:prstGeom prst="rect">
            <a:avLst/>
          </a:prstGeom>
          <a:solidFill>
            <a:srgbClr val="EAEAE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Фінансові послуги, державний сектор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E866F1-7BCE-473F-981E-F760F580F5B4}"/>
              </a:ext>
            </a:extLst>
          </p:cNvPr>
          <p:cNvSpPr/>
          <p:nvPr/>
        </p:nvSpPr>
        <p:spPr bwMode="auto">
          <a:xfrm>
            <a:off x="4518396" y="2634163"/>
            <a:ext cx="5913782" cy="3273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Юридичні і консультативні послуги, комерційна діяльність </a:t>
            </a:r>
            <a:endParaRPr kumimoji="0" lang="en-US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B83D792-8C24-4A36-AEC6-000E1460CC9C}"/>
              </a:ext>
            </a:extLst>
          </p:cNvPr>
          <p:cNvSpPr/>
          <p:nvPr/>
        </p:nvSpPr>
        <p:spPr bwMode="auto">
          <a:xfrm>
            <a:off x="4514597" y="3025622"/>
            <a:ext cx="4925343" cy="279402"/>
          </a:xfrm>
          <a:prstGeom prst="rect">
            <a:avLst/>
          </a:prstGeom>
          <a:solidFill>
            <a:srgbClr val="EAEAE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400" b="0" dirty="0">
                <a:latin typeface="Trebuchet MS" pitchFamily="34" charset="0"/>
                <a:cs typeface="Times New Roman" pitchFamily="18" charset="0"/>
              </a:rPr>
              <a:t>Інформаційні технології, аудит, бухгалтерська звітність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A5B0DB1-EA95-4449-A8AE-89D7BD2E7A2A}"/>
              </a:ext>
            </a:extLst>
          </p:cNvPr>
          <p:cNvSpPr/>
          <p:nvPr/>
        </p:nvSpPr>
        <p:spPr bwMode="auto">
          <a:xfrm>
            <a:off x="4154557" y="3382910"/>
            <a:ext cx="6442301" cy="3273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400" b="0" dirty="0">
                <a:latin typeface="Trebuchet MS" pitchFamily="34" charset="0"/>
                <a:cs typeface="Times New Roman" pitchFamily="18" charset="0"/>
              </a:rPr>
              <a:t>Аудит, контроль якості, бухоблік і консультування з фінансових питань</a:t>
            </a:r>
            <a:endParaRPr kumimoji="0" lang="en-US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63A23AE-1A52-4365-853A-08A3F1475380}"/>
              </a:ext>
            </a:extLst>
          </p:cNvPr>
          <p:cNvSpPr/>
          <p:nvPr/>
        </p:nvSpPr>
        <p:spPr bwMode="auto">
          <a:xfrm>
            <a:off x="4465147" y="3789459"/>
            <a:ext cx="4925343" cy="279402"/>
          </a:xfrm>
          <a:prstGeom prst="rect">
            <a:avLst/>
          </a:prstGeom>
          <a:solidFill>
            <a:srgbClr val="EAEAE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400" b="0" dirty="0">
                <a:latin typeface="Trebuchet MS" pitchFamily="34" charset="0"/>
                <a:cs typeface="Times New Roman" pitchFamily="18" charset="0"/>
              </a:rPr>
              <a:t>Стратегія та економіка 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D1A0B7-3C9E-4816-A321-FFF24E0B5868}"/>
              </a:ext>
            </a:extLst>
          </p:cNvPr>
          <p:cNvSpPr/>
          <p:nvPr/>
        </p:nvSpPr>
        <p:spPr bwMode="auto">
          <a:xfrm>
            <a:off x="4254136" y="4126248"/>
            <a:ext cx="6442301" cy="3273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400" b="0" dirty="0">
                <a:latin typeface="Trebuchet MS" pitchFamily="34" charset="0"/>
                <a:cs typeface="Times New Roman" pitchFamily="18" charset="0"/>
              </a:rPr>
              <a:t>Аудит, контроль якості, бухоблік і консультування з фінансових питань</a:t>
            </a:r>
            <a:endParaRPr kumimoji="0" lang="en-US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F9F5DBB-1D33-47A6-883B-412BD4D4A9BD}"/>
              </a:ext>
            </a:extLst>
          </p:cNvPr>
          <p:cNvSpPr/>
          <p:nvPr/>
        </p:nvSpPr>
        <p:spPr bwMode="auto">
          <a:xfrm>
            <a:off x="4465147" y="4615216"/>
            <a:ext cx="5543557" cy="474436"/>
          </a:xfrm>
          <a:prstGeom prst="rect">
            <a:avLst/>
          </a:prstGeom>
          <a:solidFill>
            <a:srgbClr val="EAEAE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400" b="0" dirty="0">
                <a:latin typeface="Trebuchet MS" pitchFamily="34" charset="0"/>
                <a:cs typeface="Times New Roman" pitchFamily="18" charset="0"/>
              </a:rPr>
              <a:t>Аудит, контроль якості, фінансовий облік, управління ризиками 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41FC563-8870-4906-9945-5C95DB74605C}"/>
              </a:ext>
            </a:extLst>
          </p:cNvPr>
          <p:cNvSpPr/>
          <p:nvPr/>
        </p:nvSpPr>
        <p:spPr bwMode="auto">
          <a:xfrm>
            <a:off x="4393096" y="5234210"/>
            <a:ext cx="6203762" cy="4953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Управління бізнесом, фінансовий облік і фінансові послуги </a:t>
            </a:r>
            <a:endParaRPr kumimoji="0" lang="en-US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E5DE06-812A-44D7-B6C0-EEB3FCDA0867}"/>
              </a:ext>
            </a:extLst>
          </p:cNvPr>
          <p:cNvSpPr/>
          <p:nvPr/>
        </p:nvSpPr>
        <p:spPr bwMode="auto">
          <a:xfrm>
            <a:off x="4564049" y="5754757"/>
            <a:ext cx="5235934" cy="611227"/>
          </a:xfrm>
          <a:prstGeom prst="rect">
            <a:avLst/>
          </a:prstGeom>
          <a:solidFill>
            <a:srgbClr val="EAEAE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Консультування з фінансових питань, фінансовий облік, управління бізнесом 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217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1777F-F01E-FF4F-BADF-DEC99BD8E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0936" y="301629"/>
            <a:ext cx="8462029" cy="513381"/>
          </a:xfrm>
        </p:spPr>
        <p:txBody>
          <a:bodyPr>
            <a:normAutofit/>
          </a:bodyPr>
          <a:lstStyle/>
          <a:p>
            <a:r>
              <a:rPr lang="uk-UA" dirty="0"/>
              <a:t>БІЛЬШ ДЕТАЛЬНА ІНФОРМАЦІЯ </a:t>
            </a: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FD4D0C-F783-6C43-B8A6-C71103EFCB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9" y="815010"/>
            <a:ext cx="9144000" cy="25483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955C5C-1A5E-AB44-9BAB-6EA502E7BB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999" y="3073772"/>
            <a:ext cx="9144000" cy="32470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FE9CB8-D6EE-F141-BE4C-57B5946AE300}"/>
              </a:ext>
            </a:extLst>
          </p:cNvPr>
          <p:cNvSpPr txBox="1"/>
          <p:nvPr/>
        </p:nvSpPr>
        <p:spPr>
          <a:xfrm>
            <a:off x="1524001" y="6320866"/>
            <a:ext cx="7617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0" dirty="0"/>
              <a:t>Джерело</a:t>
            </a:r>
            <a:r>
              <a:rPr lang="en-US" b="0" dirty="0"/>
              <a:t>: KCB Group Plc, </a:t>
            </a:r>
            <a:r>
              <a:rPr lang="uk-UA" b="0" dirty="0"/>
              <a:t>Кенія, Зведений річний звіт 2019, </a:t>
            </a:r>
            <a:r>
              <a:rPr lang="uk-UA" b="0" dirty="0" err="1"/>
              <a:t>стор</a:t>
            </a:r>
            <a:r>
              <a:rPr lang="uk-UA" b="0" dirty="0"/>
              <a:t>. </a:t>
            </a:r>
            <a:r>
              <a:rPr lang="en-US" b="0" dirty="0"/>
              <a:t>78</a:t>
            </a:r>
            <a:r>
              <a:rPr lang="uk-UA" b="0" dirty="0"/>
              <a:t>-</a:t>
            </a:r>
            <a:r>
              <a:rPr lang="en-US" b="0" dirty="0"/>
              <a:t>79</a:t>
            </a:r>
          </a:p>
        </p:txBody>
      </p:sp>
    </p:spTree>
    <p:extLst>
      <p:ext uri="{BB962C8B-B14F-4D97-AF65-F5344CB8AC3E}">
        <p14:creationId xmlns:p14="http://schemas.microsoft.com/office/powerpoint/2010/main" val="4018616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8E2F181-BCC4-E945-8834-1436679F5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B0CBDB-B052-334A-B3F4-8DE00BC344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73250" y="1305673"/>
            <a:ext cx="8477250" cy="49067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0C3B3A-EE25-DE43-A83C-E450A295F4C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Information</a:t>
            </a:r>
            <a:endParaRPr lang="en-US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0E6F7ACD-3517-C845-AE12-9B0F46EB2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59323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0177" name="Picture 38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1F7D68FD-7DB8-2247-8F7E-C470A445F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07" y="397877"/>
            <a:ext cx="11553568" cy="668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74F0755-3B3D-4E4A-9D69-3B3E36D38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7534990"/>
            <a:ext cx="293061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altLang="en-US" sz="1000" b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Source: Prudential, Proxy Statement 2020, P. 17</a:t>
            </a:r>
            <a:endParaRPr lang="en-US" altLang="en-US" sz="1800" b="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783DBBBB-098B-4649-A697-2830116653EF}"/>
                  </a:ext>
                </a:extLst>
              </p14:cNvPr>
              <p14:cNvContentPartPr/>
              <p14:nvPr/>
            </p14:nvContentPartPr>
            <p14:xfrm>
              <a:off x="389865" y="2887904"/>
              <a:ext cx="11324160" cy="756707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783DBBBB-098B-4649-A697-2830116653E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1865" y="2869904"/>
                <a:ext cx="11359800" cy="7923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C159B48C-9B00-7141-B372-C788FF618B82}"/>
                  </a:ext>
                </a:extLst>
              </p14:cNvPr>
              <p14:cNvContentPartPr/>
              <p14:nvPr/>
            </p14:nvContentPartPr>
            <p14:xfrm>
              <a:off x="219225" y="4621291"/>
              <a:ext cx="5040" cy="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C159B48C-9B00-7141-B372-C788FF618B8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01585" y="4603291"/>
                <a:ext cx="40680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DE4DADBA-7C0F-42F6-9512-37E85C38A2E1}"/>
              </a:ext>
            </a:extLst>
          </p:cNvPr>
          <p:cNvSpPr/>
          <p:nvPr/>
        </p:nvSpPr>
        <p:spPr bwMode="auto">
          <a:xfrm>
            <a:off x="626165" y="3180522"/>
            <a:ext cx="4641574" cy="2484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15888" marR="0" indent="-115888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1A9BBD-6CB9-49FD-A9CB-CF9DCE8C70F9}"/>
              </a:ext>
            </a:extLst>
          </p:cNvPr>
          <p:cNvSpPr/>
          <p:nvPr/>
        </p:nvSpPr>
        <p:spPr bwMode="auto">
          <a:xfrm>
            <a:off x="626165" y="3061253"/>
            <a:ext cx="5218044" cy="43732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20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cs typeface="Times New Roman" pitchFamily="18" charset="0"/>
              </a:rPr>
              <a:t>Екологія/Сталий розвиток/Соціальна відповідальність </a:t>
            </a:r>
            <a:r>
              <a:rPr kumimoji="0" lang="uk-UA" sz="1000" b="0" i="0" u="none" strike="noStrike" cap="none" normalizeH="0" baseline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latin typeface="+mn-lt"/>
                <a:cs typeface="Times New Roman" pitchFamily="18" charset="0"/>
              </a:rPr>
              <a:t>Забезпечення досягнення стратегічних цілей і створення довгострокової цінності.</a:t>
            </a:r>
            <a:r>
              <a:rPr kumimoji="0" lang="uk-UA" sz="120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cs typeface="Times New Roman" pitchFamily="18" charset="0"/>
              </a:rPr>
              <a:t> </a:t>
            </a:r>
            <a:endParaRPr kumimoji="0" lang="en-US" sz="120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lt"/>
              <a:cs typeface="Times New Roman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AFA6A3-406A-473E-9DA2-BA5E47682714}"/>
              </a:ext>
            </a:extLst>
          </p:cNvPr>
          <p:cNvSpPr/>
          <p:nvPr/>
        </p:nvSpPr>
        <p:spPr bwMode="auto">
          <a:xfrm>
            <a:off x="626165" y="397877"/>
            <a:ext cx="4999383" cy="45214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800" i="0" u="none" strike="noStrike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rebuchet MS" pitchFamily="34" charset="0"/>
                <a:cs typeface="Times New Roman" pitchFamily="18" charset="0"/>
              </a:rPr>
              <a:t>Стисла інформація про кваліфікацію і досвід членів Ради директорів  </a:t>
            </a:r>
            <a:endParaRPr kumimoji="0" lang="en-US" sz="1800" i="0" u="none" strike="noStrike" cap="none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287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AC2A8-69C7-724D-8D1D-3C4A56B50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НЕЗАЛЕЖНІСТЬ РАДИ ДИРЕКТОРІВ </a:t>
            </a:r>
            <a:r>
              <a:rPr lang="en-US" dirty="0"/>
              <a:t>– 1/3 </a:t>
            </a:r>
            <a:r>
              <a:rPr lang="uk-UA" dirty="0"/>
              <a:t>СКЛАДУ РАДИ ДИРЕКТОРІВ </a:t>
            </a:r>
            <a:r>
              <a:rPr lang="en-US" dirty="0"/>
              <a:t>(</a:t>
            </a:r>
            <a:r>
              <a:rPr lang="uk-UA" dirty="0"/>
              <a:t>МЕТА - </a:t>
            </a:r>
            <a:r>
              <a:rPr lang="en-US" dirty="0"/>
              <a:t>50%)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524685-3138-2B48-B284-DEFE5A57EF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9330" y="1292087"/>
            <a:ext cx="12082670" cy="5081723"/>
          </a:xfrm>
        </p:spPr>
        <p:txBody>
          <a:bodyPr>
            <a:normAutofit/>
          </a:bodyPr>
          <a:lstStyle/>
          <a:p>
            <a:pPr algn="ctr"/>
            <a:r>
              <a:rPr lang="uk-UA" dirty="0"/>
              <a:t>Критерії незалежності </a:t>
            </a:r>
            <a:r>
              <a:rPr lang="en-US" dirty="0"/>
              <a:t> </a:t>
            </a:r>
            <a:r>
              <a:rPr lang="uk-UA" dirty="0"/>
              <a:t>                                                                                                                                   Розкриття інформації                                                                                                                                               </a:t>
            </a:r>
            <a:r>
              <a:rPr lang="uk-UA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Члени Ради директорів компанії станом на 31 грудня 2019 р.</a:t>
            </a:r>
            <a:r>
              <a:rPr lang="uk-UA" b="1" dirty="0"/>
              <a:t> </a:t>
            </a:r>
            <a:endParaRPr lang="en-US" dirty="0"/>
          </a:p>
          <a:p>
            <a:r>
              <a:rPr lang="uk-UA" dirty="0"/>
              <a:t>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264F04-3536-654C-9DA8-4E49C7CAE67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1248282" y="6373810"/>
            <a:ext cx="7609417" cy="365125"/>
          </a:xfrm>
        </p:spPr>
        <p:txBody>
          <a:bodyPr/>
          <a:lstStyle/>
          <a:p>
            <a:pPr>
              <a:defRPr/>
            </a:pPr>
            <a:r>
              <a:rPr lang="uk-UA" dirty="0"/>
              <a:t>Джерело</a:t>
            </a:r>
            <a:r>
              <a:rPr lang="en-US" dirty="0"/>
              <a:t>: Santos P/L, </a:t>
            </a:r>
            <a:r>
              <a:rPr lang="uk-UA" dirty="0"/>
              <a:t>Звіт про корпоративне управління</a:t>
            </a:r>
            <a:r>
              <a:rPr lang="en-US" dirty="0"/>
              <a:t>,  2019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E6E56B80-2232-4956-9B7E-FA2097EB57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089056"/>
              </p:ext>
            </p:extLst>
          </p:nvPr>
        </p:nvGraphicFramePr>
        <p:xfrm>
          <a:off x="377687" y="2365512"/>
          <a:ext cx="11479696" cy="38309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9527">
                  <a:extLst>
                    <a:ext uri="{9D8B030D-6E8A-4147-A177-3AD203B41FA5}">
                      <a16:colId xmlns:a16="http://schemas.microsoft.com/office/drawing/2014/main" val="1522850388"/>
                    </a:ext>
                  </a:extLst>
                </a:gridCol>
                <a:gridCol w="1602342">
                  <a:extLst>
                    <a:ext uri="{9D8B030D-6E8A-4147-A177-3AD203B41FA5}">
                      <a16:colId xmlns:a16="http://schemas.microsoft.com/office/drawing/2014/main" val="1435352211"/>
                    </a:ext>
                  </a:extLst>
                </a:gridCol>
                <a:gridCol w="1556086">
                  <a:extLst>
                    <a:ext uri="{9D8B030D-6E8A-4147-A177-3AD203B41FA5}">
                      <a16:colId xmlns:a16="http://schemas.microsoft.com/office/drawing/2014/main" val="2654809169"/>
                    </a:ext>
                  </a:extLst>
                </a:gridCol>
                <a:gridCol w="1611831">
                  <a:extLst>
                    <a:ext uri="{9D8B030D-6E8A-4147-A177-3AD203B41FA5}">
                      <a16:colId xmlns:a16="http://schemas.microsoft.com/office/drawing/2014/main" val="71585985"/>
                    </a:ext>
                  </a:extLst>
                </a:gridCol>
                <a:gridCol w="1599970">
                  <a:extLst>
                    <a:ext uri="{9D8B030D-6E8A-4147-A177-3AD203B41FA5}">
                      <a16:colId xmlns:a16="http://schemas.microsoft.com/office/drawing/2014/main" val="3863638359"/>
                    </a:ext>
                  </a:extLst>
                </a:gridCol>
                <a:gridCol w="1599970">
                  <a:extLst>
                    <a:ext uri="{9D8B030D-6E8A-4147-A177-3AD203B41FA5}">
                      <a16:colId xmlns:a16="http://schemas.microsoft.com/office/drawing/2014/main" val="2550235822"/>
                    </a:ext>
                  </a:extLst>
                </a:gridCol>
                <a:gridCol w="1599970">
                  <a:extLst>
                    <a:ext uri="{9D8B030D-6E8A-4147-A177-3AD203B41FA5}">
                      <a16:colId xmlns:a16="http://schemas.microsoft.com/office/drawing/2014/main" val="928865863"/>
                    </a:ext>
                  </a:extLst>
                </a:gridCol>
              </a:tblGrid>
              <a:tr h="203911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 err="1">
                          <a:effectLst/>
                        </a:rPr>
                        <a:t>Ім</a:t>
                      </a:r>
                      <a:r>
                        <a:rPr lang="en-US" sz="1200" dirty="0">
                          <a:effectLst/>
                        </a:rPr>
                        <a:t>’</a:t>
                      </a:r>
                      <a:r>
                        <a:rPr lang="uk-UA" sz="1200" dirty="0">
                          <a:effectLst/>
                        </a:rPr>
                        <a:t>я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Дата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призначення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Незалежний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Так/Ні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Термін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на посаді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На переобрання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984325"/>
                  </a:ext>
                </a:extLst>
              </a:tr>
              <a:tr h="39009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2020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2021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2022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38677792"/>
                  </a:ext>
                </a:extLst>
              </a:tr>
              <a:tr h="35339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Yasmin Allen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Жовт</a:t>
                      </a:r>
                      <a:r>
                        <a:rPr lang="uk-UA" sz="1200" dirty="0" err="1">
                          <a:effectLst/>
                        </a:rPr>
                        <a:t>ень</a:t>
                      </a:r>
                      <a:r>
                        <a:rPr lang="uk-UA" sz="1200" dirty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2014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Так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Повний рік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Так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1309145"/>
                  </a:ext>
                </a:extLst>
              </a:tr>
              <a:tr h="35339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Guy Cowan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Травень 2016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Так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Повний рік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Так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3371013"/>
                  </a:ext>
                </a:extLst>
              </a:tr>
              <a:tr h="35339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Hock Goh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Жовтень 2012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Так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Повний рік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Так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2125278"/>
                  </a:ext>
                </a:extLst>
              </a:tr>
              <a:tr h="35339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Yu Guan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Травень 2019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Ні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Повний рік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Так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Ні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7784935"/>
                  </a:ext>
                </a:extLst>
              </a:tr>
              <a:tr h="35339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Vanessa Guthrie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Липень 2017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Так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Повний рік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Так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9572296"/>
                  </a:ext>
                </a:extLst>
              </a:tr>
              <a:tr h="35339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Peter Hearl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Травень 2016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Так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Повний рік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Ні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Так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9936280"/>
                  </a:ext>
                </a:extLst>
              </a:tr>
              <a:tr h="35339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Janine McArdle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Жовтень 2019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Так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 місяці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Так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Ні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Ні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6807583"/>
                  </a:ext>
                </a:extLst>
              </a:tr>
              <a:tr h="35339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Keith Spence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(Голова Ради)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Січень 2018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Так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Повний рік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Так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Ні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3584626"/>
                  </a:ext>
                </a:extLst>
              </a:tr>
              <a:tr h="35339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Kevin Gallagher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</a:t>
                      </a:r>
                      <a:r>
                        <a:rPr lang="uk-UA" sz="1200">
                          <a:effectLst/>
                        </a:rPr>
                        <a:t>Ген. директор)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Лютий 2016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Ні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Повний рік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Генеральний директор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9963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0748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88D3F-8C7C-854B-B13B-A07EFE901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COVID -19 </a:t>
            </a:r>
            <a:r>
              <a:rPr lang="uk-UA" dirty="0"/>
              <a:t>і звітування щодо корпоративного управління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2C08D3-00CF-7C43-99E6-48A8FFBE4DD2}"/>
              </a:ext>
            </a:extLst>
          </p:cNvPr>
          <p:cNvSpPr txBox="1"/>
          <p:nvPr/>
        </p:nvSpPr>
        <p:spPr>
          <a:xfrm>
            <a:off x="466531" y="844498"/>
            <a:ext cx="10818819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Рада директорів здійснює нагляд за протидією кризовим явищам </a:t>
            </a:r>
            <a:r>
              <a:rPr lang="en-US" sz="1900" dirty="0"/>
              <a:t>– </a:t>
            </a:r>
            <a:r>
              <a:rPr lang="uk-UA" sz="1900" dirty="0"/>
              <a:t>комітет, засідання, стратегія</a:t>
            </a:r>
            <a:r>
              <a:rPr lang="en-US" sz="1900" dirty="0"/>
              <a:t>, </a:t>
            </a:r>
            <a:r>
              <a:rPr lang="uk-UA" sz="1900" dirty="0"/>
              <a:t>зміни в умовах праці</a:t>
            </a:r>
            <a:endParaRPr lang="en-US" sz="19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Звітуйте як воно є </a:t>
            </a:r>
            <a:r>
              <a:rPr lang="en-US" sz="1900" dirty="0"/>
              <a:t>– </a:t>
            </a:r>
            <a:r>
              <a:rPr lang="uk-UA" sz="1900" dirty="0"/>
              <a:t>де і як </a:t>
            </a:r>
            <a:endParaRPr lang="en-US" sz="19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Звітуйте про майбутній вплив </a:t>
            </a:r>
            <a:endParaRPr lang="en-US" sz="19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Ширша перспектива відповідальності Ради директорів і </a:t>
            </a:r>
            <a:r>
              <a:rPr lang="uk-UA" sz="1900" dirty="0" err="1"/>
              <a:t>фідуціарних</a:t>
            </a:r>
            <a:r>
              <a:rPr lang="uk-UA" sz="1900" dirty="0"/>
              <a:t> обов'язків</a:t>
            </a:r>
            <a:endParaRPr lang="en-US" sz="19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Нагляд за ефективним управлінням ризиками </a:t>
            </a:r>
            <a:endParaRPr lang="en-US" sz="19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Комітет з аудиту </a:t>
            </a:r>
            <a:r>
              <a:rPr lang="en-US" sz="1900" dirty="0"/>
              <a:t>– </a:t>
            </a:r>
            <a:r>
              <a:rPr lang="uk-UA" sz="1900" dirty="0"/>
              <a:t>сталий розвиток, ризики і життєздатність</a:t>
            </a:r>
            <a:r>
              <a:rPr lang="en-US" sz="1900" dirty="0"/>
              <a:t>, </a:t>
            </a:r>
            <a:r>
              <a:rPr lang="uk-UA" sz="1900" dirty="0"/>
              <a:t>безперервність діяльності,</a:t>
            </a:r>
            <a:r>
              <a:rPr lang="en-US" sz="1900" dirty="0"/>
              <a:t> </a:t>
            </a:r>
            <a:r>
              <a:rPr lang="uk-UA" sz="1900" dirty="0"/>
              <a:t>результати зовнішнього аудиту</a:t>
            </a:r>
            <a:endParaRPr lang="en-US" sz="19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Доступ до капіталу </a:t>
            </a:r>
            <a:r>
              <a:rPr lang="en-US" sz="1900" dirty="0"/>
              <a:t>– </a:t>
            </a:r>
            <a:r>
              <a:rPr lang="uk-UA" sz="1900" dirty="0"/>
              <a:t>боргового і акціонерного/у формі акцій  </a:t>
            </a:r>
            <a:endParaRPr lang="en-US" sz="19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Фінансова звітність </a:t>
            </a:r>
            <a:r>
              <a:rPr lang="en-US" sz="1900" dirty="0"/>
              <a:t>– </a:t>
            </a:r>
            <a:r>
              <a:rPr lang="uk-UA" sz="1900" dirty="0"/>
              <a:t>припущення і оцінки </a:t>
            </a:r>
            <a:endParaRPr lang="en-US" sz="19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Побудова стійкості компанії </a:t>
            </a:r>
            <a:endParaRPr lang="en-US" sz="19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Плани безперервності бізнесу </a:t>
            </a:r>
            <a:endParaRPr lang="en-US" sz="19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Підвищення </a:t>
            </a:r>
            <a:r>
              <a:rPr lang="uk-UA" sz="1900" dirty="0" err="1"/>
              <a:t>діджиталізації</a:t>
            </a:r>
            <a:r>
              <a:rPr lang="uk-UA" sz="1900" dirty="0"/>
              <a:t> </a:t>
            </a:r>
            <a:endParaRPr lang="en-US" sz="19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uk-UA" sz="1900" dirty="0"/>
              <a:t>Гнучкість у регуляторних вимогах </a:t>
            </a:r>
            <a:endParaRPr lang="en-US" sz="1900" dirty="0"/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2FE3DA4-EDFE-485F-8FDA-73BEE55AB6EE}"/>
              </a:ext>
            </a:extLst>
          </p:cNvPr>
          <p:cNvGrpSpPr/>
          <p:nvPr/>
        </p:nvGrpSpPr>
        <p:grpSpPr>
          <a:xfrm>
            <a:off x="6439349" y="5316243"/>
            <a:ext cx="3034071" cy="1394517"/>
            <a:chOff x="4735392" y="4826286"/>
            <a:chExt cx="3034071" cy="1394517"/>
          </a:xfrm>
        </p:grpSpPr>
        <p:sp>
          <p:nvSpPr>
            <p:cNvPr id="6" name="Slide Number Placeholder 2">
              <a:extLst>
                <a:ext uri="{FF2B5EF4-FFF2-40B4-BE49-F238E27FC236}">
                  <a16:creationId xmlns:a16="http://schemas.microsoft.com/office/drawing/2014/main" id="{2D4210AA-2DE5-4557-9E35-F782492D1769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7" name="Picture 6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F2D21C00-9BAA-45EF-B75E-F1E3466160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6661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953" y="313564"/>
            <a:ext cx="10396064" cy="75723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uk-UA" b="1" dirty="0">
                <a:ea typeface="+mj-ea"/>
              </a:rPr>
              <a:t>ЗВІТУВАННЯ ЩОДО КОРПОРАТИВНОГО УПРАВЛІННЯ </a:t>
            </a:r>
            <a:r>
              <a:rPr lang="en-US" b="1" dirty="0">
                <a:ea typeface="+mj-ea"/>
              </a:rPr>
              <a:t>– COVID-19 </a:t>
            </a:r>
            <a:endParaRPr lang="en-US" b="1" cap="all" dirty="0">
              <a:ea typeface="+mj-ea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DBE707-2882-A54C-9ADF-497885A5A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063" y="1058863"/>
            <a:ext cx="11301984" cy="51158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A12A7C-B5F4-4E1F-ADDA-1F9395DB98FE}"/>
              </a:ext>
            </a:extLst>
          </p:cNvPr>
          <p:cNvSpPr/>
          <p:nvPr/>
        </p:nvSpPr>
        <p:spPr bwMode="auto">
          <a:xfrm>
            <a:off x="655984" y="1729409"/>
            <a:ext cx="2206486" cy="31805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1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Будьте прозорими і чесними</a:t>
            </a:r>
            <a:endParaRPr kumimoji="0" 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D65E6F6-F4C6-46B1-8AB8-E0B5360C1F05}"/>
              </a:ext>
            </a:extLst>
          </p:cNvPr>
          <p:cNvSpPr/>
          <p:nvPr/>
        </p:nvSpPr>
        <p:spPr bwMode="auto">
          <a:xfrm>
            <a:off x="258417" y="2554357"/>
            <a:ext cx="2604053" cy="42738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100" dirty="0">
                <a:latin typeface="Trebuchet MS" pitchFamily="34" charset="0"/>
                <a:cs typeface="Times New Roman" pitchFamily="18" charset="0"/>
              </a:rPr>
              <a:t>Частіше взаємодійте і </a:t>
            </a:r>
            <a:r>
              <a:rPr lang="uk-UA" sz="1100" dirty="0" err="1">
                <a:latin typeface="Trebuchet MS" pitchFamily="34" charset="0"/>
                <a:cs typeface="Times New Roman" pitchFamily="18" charset="0"/>
              </a:rPr>
              <a:t>комунікуйте</a:t>
            </a:r>
            <a:endParaRPr kumimoji="0" 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F7F40D-188A-4915-AEF8-7E097EEF0BE1}"/>
              </a:ext>
            </a:extLst>
          </p:cNvPr>
          <p:cNvSpPr/>
          <p:nvPr/>
        </p:nvSpPr>
        <p:spPr bwMode="auto">
          <a:xfrm>
            <a:off x="745435" y="3200400"/>
            <a:ext cx="2047461" cy="50689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1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Надавайте</a:t>
            </a:r>
            <a:r>
              <a:rPr kumimoji="0" lang="uk-UA" sz="11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 додаткову інформацію і дані</a:t>
            </a:r>
            <a:endParaRPr kumimoji="0" 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0005C9-D3A8-4F1D-8C9C-B8ECDCBC270E}"/>
              </a:ext>
            </a:extLst>
          </p:cNvPr>
          <p:cNvSpPr/>
          <p:nvPr/>
        </p:nvSpPr>
        <p:spPr bwMode="auto">
          <a:xfrm>
            <a:off x="745435" y="3876262"/>
            <a:ext cx="2117035" cy="50689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1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Зосередьте увагу на ліквідності і профілі грошових потоків </a:t>
            </a:r>
            <a:endParaRPr kumimoji="0" 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E6725C6-9F1A-4DA8-98CB-0DC7F72D8D19}"/>
              </a:ext>
            </a:extLst>
          </p:cNvPr>
          <p:cNvSpPr/>
          <p:nvPr/>
        </p:nvSpPr>
        <p:spPr bwMode="auto">
          <a:xfrm>
            <a:off x="780221" y="4647935"/>
            <a:ext cx="2047461" cy="3677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100" dirty="0">
                <a:latin typeface="Trebuchet MS" pitchFamily="34" charset="0"/>
                <a:cs typeface="Times New Roman" pitchFamily="18" charset="0"/>
              </a:rPr>
              <a:t>Зосередьтесь на довгостроковій стратегії та інвестиціях</a:t>
            </a:r>
            <a:endParaRPr kumimoji="0" lang="en-US" sz="11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0AB002-74DC-4109-9345-D649B6D80BAB}"/>
              </a:ext>
            </a:extLst>
          </p:cNvPr>
          <p:cNvSpPr/>
          <p:nvPr/>
        </p:nvSpPr>
        <p:spPr bwMode="auto">
          <a:xfrm>
            <a:off x="1560443" y="1262269"/>
            <a:ext cx="3071192" cy="3261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П</a:t>
            </a:r>
            <a:r>
              <a:rPr kumimoji="0" lang="en-US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’</a:t>
            </a:r>
            <a:r>
              <a:rPr kumimoji="0" lang="uk-UA" sz="14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ять ключових категорій (%)</a:t>
            </a:r>
            <a:endParaRPr kumimoji="0" 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3BFB195-67CA-4604-AD95-1162989F11BE}"/>
              </a:ext>
            </a:extLst>
          </p:cNvPr>
          <p:cNvSpPr/>
          <p:nvPr/>
        </p:nvSpPr>
        <p:spPr bwMode="auto">
          <a:xfrm>
            <a:off x="5705062" y="1729408"/>
            <a:ext cx="5974875" cy="626165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000" b="0" dirty="0">
                <a:latin typeface="Trebuchet MS" pitchFamily="34" charset="0"/>
                <a:cs typeface="Times New Roman" pitchFamily="18" charset="0"/>
              </a:rPr>
              <a:t>«</a:t>
            </a:r>
            <a:r>
              <a:rPr lang="uk-UA" sz="1200" b="0" dirty="0">
                <a:latin typeface="Trebuchet MS" pitchFamily="34" charset="0"/>
                <a:cs typeface="Times New Roman" pitchFamily="18" charset="0"/>
              </a:rPr>
              <a:t>Будьте прозорими і відвертими щодо того, що не можна точно передбачити»</a:t>
            </a:r>
          </a:p>
          <a:p>
            <a:pPr>
              <a:spcBef>
                <a:spcPct val="50000"/>
              </a:spcBef>
            </a:pPr>
            <a:r>
              <a:rPr lang="uk-UA" sz="1200" b="0" dirty="0">
                <a:latin typeface="Trebuchet MS" pitchFamily="34" charset="0"/>
                <a:cs typeface="Times New Roman" pitchFamily="18" charset="0"/>
              </a:rPr>
              <a:t>«Будьте чесними щодо найгіршого можливого сценарію»</a:t>
            </a:r>
            <a:endParaRPr lang="en-US" sz="1200" b="0" dirty="0">
              <a:latin typeface="Trebuchet MS" pitchFamily="34" charset="0"/>
              <a:cs typeface="Times New Roman" pitchFamily="18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endParaRPr lang="uk-UA" sz="1000" b="0" dirty="0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F21D3B-6FBA-4526-9FA6-890DDFE12208}"/>
              </a:ext>
            </a:extLst>
          </p:cNvPr>
          <p:cNvSpPr/>
          <p:nvPr/>
        </p:nvSpPr>
        <p:spPr bwMode="auto">
          <a:xfrm>
            <a:off x="5705061" y="2500036"/>
            <a:ext cx="5974875" cy="626165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200" b="0" dirty="0">
                <a:latin typeface="Trebuchet MS" pitchFamily="34" charset="0"/>
                <a:cs typeface="Times New Roman" pitchFamily="18" charset="0"/>
              </a:rPr>
              <a:t>«Частіше </a:t>
            </a:r>
            <a:r>
              <a:rPr lang="uk-UA" sz="1200" b="0" dirty="0" err="1">
                <a:latin typeface="Trebuchet MS" pitchFamily="34" charset="0"/>
                <a:cs typeface="Times New Roman" pitchFamily="18" charset="0"/>
              </a:rPr>
              <a:t>надавайте</a:t>
            </a:r>
            <a:r>
              <a:rPr lang="uk-UA" sz="1200" b="0" dirty="0">
                <a:latin typeface="Trebuchet MS" pitchFamily="34" charset="0"/>
                <a:cs typeface="Times New Roman" pitchFamily="18" charset="0"/>
              </a:rPr>
              <a:t> оновлену інформацію щодо змін у стратегії»</a:t>
            </a:r>
          </a:p>
          <a:p>
            <a:pPr>
              <a:spcBef>
                <a:spcPct val="50000"/>
              </a:spcBef>
            </a:pPr>
            <a:r>
              <a:rPr lang="uk-UA" sz="1200" b="0" dirty="0">
                <a:latin typeface="Trebuchet MS" pitchFamily="34" charset="0"/>
                <a:cs typeface="Times New Roman" pitchFamily="18" charset="0"/>
              </a:rPr>
              <a:t>«Періодично </a:t>
            </a:r>
            <a:r>
              <a:rPr lang="uk-UA" sz="1200" b="0" dirty="0" err="1">
                <a:latin typeface="Trebuchet MS" pitchFamily="34" charset="0"/>
                <a:cs typeface="Times New Roman" pitchFamily="18" charset="0"/>
              </a:rPr>
              <a:t>надавайте</a:t>
            </a:r>
            <a:r>
              <a:rPr lang="uk-UA" sz="1200" b="0" dirty="0">
                <a:latin typeface="Trebuchet MS" pitchFamily="34" charset="0"/>
                <a:cs typeface="Times New Roman" pitchFamily="18" charset="0"/>
              </a:rPr>
              <a:t> оновлену інформацію щодо бізнесу, діяльності і планів – частіше, ніж раніше»</a:t>
            </a:r>
            <a:endParaRPr lang="en-US" sz="1200" b="0" dirty="0">
              <a:latin typeface="Trebuchet MS" pitchFamily="34" charset="0"/>
              <a:cs typeface="Times New Roman" pitchFamily="18" charset="0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endParaRPr lang="uk-UA" sz="1000" b="0" dirty="0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1759A96-DB8E-4192-B35F-F0B1115297FF}"/>
              </a:ext>
            </a:extLst>
          </p:cNvPr>
          <p:cNvSpPr/>
          <p:nvPr/>
        </p:nvSpPr>
        <p:spPr bwMode="auto">
          <a:xfrm>
            <a:off x="5705061" y="3270664"/>
            <a:ext cx="5974876" cy="489571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200" b="0" dirty="0">
                <a:latin typeface="Trebuchet MS" pitchFamily="34" charset="0"/>
                <a:cs typeface="Times New Roman" pitchFamily="18" charset="0"/>
              </a:rPr>
              <a:t>«Чітко формулюйте змінні показники, на які звертають увагу або щодо яких можуть існувати припущення»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2ED4E52-F1D4-49CA-8014-B19E13552FC5}"/>
              </a:ext>
            </a:extLst>
          </p:cNvPr>
          <p:cNvSpPr/>
          <p:nvPr/>
        </p:nvSpPr>
        <p:spPr bwMode="auto">
          <a:xfrm>
            <a:off x="5705061" y="3878977"/>
            <a:ext cx="5974875" cy="48957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200" b="0" dirty="0">
                <a:latin typeface="Trebuchet MS" pitchFamily="34" charset="0"/>
                <a:cs typeface="Times New Roman" pitchFamily="18" charset="0"/>
              </a:rPr>
              <a:t>«Надайте повну інформацію про стан ліквідності на цей час і стан, що очікується у наступному кварталі »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0780CF9-59F7-4AAD-B356-7E418916B3BB}"/>
              </a:ext>
            </a:extLst>
          </p:cNvPr>
          <p:cNvSpPr/>
          <p:nvPr/>
        </p:nvSpPr>
        <p:spPr bwMode="auto">
          <a:xfrm>
            <a:off x="5705060" y="4647934"/>
            <a:ext cx="5974875" cy="626165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200" b="0" dirty="0">
                <a:latin typeface="Trebuchet MS" pitchFamily="34" charset="0"/>
                <a:cs typeface="Times New Roman" pitchFamily="18" charset="0"/>
              </a:rPr>
              <a:t>«Чітко сформулюйте стратегію щодо планів скористатися умовами, що виникли внаслідок кризи, або щодо планів подолання кризи, пов'язаної з </a:t>
            </a:r>
            <a:r>
              <a:rPr lang="en-US" sz="1200" b="0" dirty="0">
                <a:latin typeface="Trebuchet MS" pitchFamily="34" charset="0"/>
                <a:cs typeface="Times New Roman" pitchFamily="18" charset="0"/>
              </a:rPr>
              <a:t>COVID-19</a:t>
            </a:r>
            <a:r>
              <a:rPr lang="uk-UA" sz="1200" b="0" dirty="0">
                <a:latin typeface="Trebuchet MS" pitchFamily="34" charset="0"/>
                <a:cs typeface="Times New Roman" pitchFamily="18" charset="0"/>
              </a:rPr>
              <a:t>»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A9E08F6-B76F-4AFF-9B28-5A765531460A}"/>
              </a:ext>
            </a:extLst>
          </p:cNvPr>
          <p:cNvGrpSpPr/>
          <p:nvPr/>
        </p:nvGrpSpPr>
        <p:grpSpPr>
          <a:xfrm>
            <a:off x="8447258" y="5359119"/>
            <a:ext cx="3034071" cy="1394517"/>
            <a:chOff x="4735392" y="4826286"/>
            <a:chExt cx="3034071" cy="1394517"/>
          </a:xfrm>
        </p:grpSpPr>
        <p:sp>
          <p:nvSpPr>
            <p:cNvPr id="19" name="Slide Number Placeholder 2">
              <a:extLst>
                <a:ext uri="{FF2B5EF4-FFF2-40B4-BE49-F238E27FC236}">
                  <a16:creationId xmlns:a16="http://schemas.microsoft.com/office/drawing/2014/main" id="{6D77A09B-513E-4732-B56C-2A60962016B7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20" name="Picture 19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E5FCF4D4-BCD7-4E83-BEB4-BDE9FCD5F0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6524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BD050-70A4-8B4C-A99E-AF214C108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ІНСТРУМЕНТИ </a:t>
            </a:r>
            <a:r>
              <a:rPr lang="en-US" dirty="0"/>
              <a:t>IFC </a:t>
            </a:r>
            <a:r>
              <a:rPr lang="uk-UA" dirty="0"/>
              <a:t>ЩОДО ПІДТРИМКИ В КОНТЕКСТІ </a:t>
            </a:r>
            <a:r>
              <a:rPr lang="en-US" dirty="0"/>
              <a:t>Covid-19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310FC8-49A9-2049-A229-F872A85082C8}"/>
              </a:ext>
            </a:extLst>
          </p:cNvPr>
          <p:cNvSpPr txBox="1"/>
          <p:nvPr/>
        </p:nvSpPr>
        <p:spPr>
          <a:xfrm>
            <a:off x="147877" y="1062123"/>
            <a:ext cx="11129009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b="0" dirty="0">
                <a:latin typeface="+mn-lt"/>
              </a:rPr>
              <a:t>IFC – </a:t>
            </a:r>
            <a:r>
              <a:rPr lang="uk-UA" sz="2000" b="0" dirty="0">
                <a:latin typeface="+mn-lt"/>
              </a:rPr>
              <a:t>інструменти підтримки з питань звітування в контексті </a:t>
            </a:r>
            <a:r>
              <a:rPr lang="en-AU" sz="2000" b="0" dirty="0" err="1">
                <a:latin typeface="+mn-lt"/>
              </a:rPr>
              <a:t>Covid</a:t>
            </a:r>
            <a:r>
              <a:rPr lang="uk-UA" sz="2000" b="0" dirty="0">
                <a:latin typeface="+mn-lt"/>
              </a:rPr>
              <a:t>-19</a:t>
            </a:r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endParaRPr lang="en-AU" sz="2000" b="0" dirty="0">
              <a:latin typeface="+mn-lt"/>
            </a:endParaRPr>
          </a:p>
          <a:p>
            <a:r>
              <a:rPr lang="en-AU" b="0" u="sng" dirty="0">
                <a:solidFill>
                  <a:schemeClr val="tx1">
                    <a:lumMod val="75000"/>
                    <a:lumOff val="25000"/>
                  </a:schemeClr>
                </a:solidFill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https://www.ifc.org/wps/wcm/connect/topics_ext_content/ifc_external_corporate_site/ifc+cg/resources/guidelines</a:t>
            </a:r>
          </a:p>
          <a:p>
            <a:r>
              <a:rPr lang="en-AU" b="0" u="sng" dirty="0">
                <a:solidFill>
                  <a:schemeClr val="tx1">
                    <a:lumMod val="75000"/>
                    <a:lumOff val="25000"/>
                  </a:schemeClr>
                </a:solidFill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reviews+and+case+studies/tip+sheet+for+company+leadership+on+crisis+response+-+facing+the+covid-19+pandemic</a:t>
            </a:r>
            <a:endParaRPr lang="en-AU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AU" b="0" dirty="0"/>
              <a:t> 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41EEE2-D53F-1B42-86ED-776010BCD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1481328"/>
            <a:ext cx="3505200" cy="417652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0A9A4BE-BAA7-4B5F-BD07-9C373AEED51A}"/>
              </a:ext>
            </a:extLst>
          </p:cNvPr>
          <p:cNvGrpSpPr/>
          <p:nvPr/>
        </p:nvGrpSpPr>
        <p:grpSpPr>
          <a:xfrm>
            <a:off x="8683120" y="3758125"/>
            <a:ext cx="3034071" cy="1394517"/>
            <a:chOff x="4735392" y="4826286"/>
            <a:chExt cx="3034071" cy="1394517"/>
          </a:xfrm>
        </p:grpSpPr>
        <p:sp>
          <p:nvSpPr>
            <p:cNvPr id="6" name="Slide Number Placeholder 2">
              <a:extLst>
                <a:ext uri="{FF2B5EF4-FFF2-40B4-BE49-F238E27FC236}">
                  <a16:creationId xmlns:a16="http://schemas.microsoft.com/office/drawing/2014/main" id="{38687ED2-F62C-4C70-866F-76C4118894CA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7" name="Picture 6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A902B490-7251-49E7-BAAA-1D7CEC053D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14552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9A09D8-0842-0E42-9E32-EA247B05D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ПРИКЛАД: Сінгапурські АВІАЛІНІЇ – РІЧНИЙ ЗВІТ НА ЧЕРВЕНЬ 2020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22A9A9-17BA-AB48-89AC-418D2C40F6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/>
              <a:t>Окремий звіт на </a:t>
            </a:r>
            <a:r>
              <a:rPr lang="en-US" dirty="0"/>
              <a:t>4 </a:t>
            </a:r>
            <a:r>
              <a:rPr lang="uk-UA" dirty="0"/>
              <a:t>сторінки, а також у інших частинах річного звіту </a:t>
            </a:r>
            <a:r>
              <a:rPr lang="en-US" dirty="0"/>
              <a:t>(</a:t>
            </a:r>
            <a:r>
              <a:rPr lang="uk-UA" dirty="0" err="1"/>
              <a:t>стор</a:t>
            </a:r>
            <a:r>
              <a:rPr lang="uk-UA" dirty="0"/>
              <a:t>.</a:t>
            </a:r>
            <a:r>
              <a:rPr lang="en-US" dirty="0"/>
              <a:t> 8-11)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/>
              <a:t>Вплив на фінанси, включаючи вплив на дивіденди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/>
              <a:t>Ліквідність компанії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/>
              <a:t>Захист працівників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/>
              <a:t>Запобіжні заходи під час польоту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/>
              <a:t>Підтримка клієнтів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/>
              <a:t>Стійкість під час пандемії 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/>
              <a:t>Підготовка до відновлення 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4E33B9A-47C4-44FB-9AAD-B6CBBAD7173D}"/>
              </a:ext>
            </a:extLst>
          </p:cNvPr>
          <p:cNvGrpSpPr/>
          <p:nvPr/>
        </p:nvGrpSpPr>
        <p:grpSpPr>
          <a:xfrm>
            <a:off x="6448776" y="5123379"/>
            <a:ext cx="3034071" cy="1394517"/>
            <a:chOff x="4735392" y="4826286"/>
            <a:chExt cx="3034071" cy="1394517"/>
          </a:xfrm>
        </p:grpSpPr>
        <p:sp>
          <p:nvSpPr>
            <p:cNvPr id="6" name="Slide Number Placeholder 2">
              <a:extLst>
                <a:ext uri="{FF2B5EF4-FFF2-40B4-BE49-F238E27FC236}">
                  <a16:creationId xmlns:a16="http://schemas.microsoft.com/office/drawing/2014/main" id="{9DB220E7-B238-47A4-B891-A10A1CEAC087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7" name="Picture 6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E609786F-3156-4033-9547-5B9E8ADED4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7486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F188B-D8C7-6E45-AD57-C0252C750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ПРИКЛАД </a:t>
            </a:r>
            <a:r>
              <a:rPr lang="en-US" dirty="0"/>
              <a:t>– Nedbank</a:t>
            </a:r>
            <a:r>
              <a:rPr lang="uk-UA" dirty="0"/>
              <a:t>, Південна Африка</a:t>
            </a:r>
            <a:r>
              <a:rPr lang="en-US" dirty="0"/>
              <a:t>, </a:t>
            </a:r>
            <a:r>
              <a:rPr lang="uk-UA" dirty="0"/>
              <a:t>Річний звіт </a:t>
            </a:r>
            <a:r>
              <a:rPr lang="en-US" dirty="0"/>
              <a:t>2019 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A4811F-3BED-EF4D-B784-A7F6BACD545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Footer Information</a:t>
            </a:r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5FA0AA4-9765-FF43-BF1E-17CF41DB74D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81004" y="1311964"/>
            <a:ext cx="10727900" cy="439190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AF14A48-CC17-4D18-9F5E-29DF77781C4F}"/>
              </a:ext>
            </a:extLst>
          </p:cNvPr>
          <p:cNvSpPr/>
          <p:nvPr/>
        </p:nvSpPr>
        <p:spPr bwMode="auto">
          <a:xfrm>
            <a:off x="881004" y="1580321"/>
            <a:ext cx="2547996" cy="8249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sz="1800" dirty="0">
                <a:latin typeface="Trebuchet MS" pitchFamily="34" charset="0"/>
                <a:cs typeface="Times New Roman" pitchFamily="18" charset="0"/>
              </a:rPr>
              <a:t>Ключові 5 ризиків (січень 2020) </a:t>
            </a:r>
            <a:endParaRPr kumimoji="0" lang="en-US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9A38E1-5FCC-4F72-9109-96A6939BC29C}"/>
              </a:ext>
            </a:extLst>
          </p:cNvPr>
          <p:cNvSpPr/>
          <p:nvPr/>
        </p:nvSpPr>
        <p:spPr bwMode="auto">
          <a:xfrm>
            <a:off x="1336812" y="2496954"/>
            <a:ext cx="3553240" cy="52198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Бізнес-ризик (і ризик країни)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006AC7-6266-4249-B378-12C202185946}"/>
              </a:ext>
            </a:extLst>
          </p:cNvPr>
          <p:cNvSpPr/>
          <p:nvPr/>
        </p:nvSpPr>
        <p:spPr bwMode="auto">
          <a:xfrm>
            <a:off x="1337734" y="3018940"/>
            <a:ext cx="3353536" cy="52198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Ризик щодо реалізації стратегії 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564F19D-891E-4BC3-9463-3848C12A5288}"/>
              </a:ext>
            </a:extLst>
          </p:cNvPr>
          <p:cNvSpPr/>
          <p:nvPr/>
        </p:nvSpPr>
        <p:spPr bwMode="auto">
          <a:xfrm>
            <a:off x="1337734" y="3518452"/>
            <a:ext cx="1594309" cy="38760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Кібер</a:t>
            </a:r>
            <a:r>
              <a:rPr kumimoji="0" lang="uk-UA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 ризик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FFF54E8-2E6E-43DF-8C8D-2DB54F72B314}"/>
              </a:ext>
            </a:extLst>
          </p:cNvPr>
          <p:cNvSpPr/>
          <p:nvPr/>
        </p:nvSpPr>
        <p:spPr bwMode="auto">
          <a:xfrm>
            <a:off x="1337734" y="4022536"/>
            <a:ext cx="2210536" cy="3651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dirty="0">
                <a:latin typeface="Trebuchet MS" pitchFamily="34" charset="0"/>
                <a:cs typeface="Times New Roman" pitchFamily="18" charset="0"/>
              </a:rPr>
              <a:t>Кредитний ризик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92C454-A5AE-4224-8B7C-FCFC3B70727D}"/>
              </a:ext>
            </a:extLst>
          </p:cNvPr>
          <p:cNvSpPr/>
          <p:nvPr/>
        </p:nvSpPr>
        <p:spPr bwMode="auto">
          <a:xfrm>
            <a:off x="1336812" y="4558536"/>
            <a:ext cx="2330727" cy="3984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Операційний ризик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B231AA-56BE-472C-BFE8-6BB2FD28E686}"/>
              </a:ext>
            </a:extLst>
          </p:cNvPr>
          <p:cNvSpPr/>
          <p:nvPr/>
        </p:nvSpPr>
        <p:spPr bwMode="auto">
          <a:xfrm>
            <a:off x="5630821" y="1861194"/>
            <a:ext cx="5680175" cy="72058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800" i="0" u="none" strike="noStrike" cap="none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rebuchet MS" pitchFamily="34" charset="0"/>
                <a:cs typeface="Times New Roman" pitchFamily="18" charset="0"/>
              </a:rPr>
              <a:t>Оновлено в контексті впливу пандемії </a:t>
            </a:r>
            <a:r>
              <a:rPr kumimoji="0" lang="en-US" sz="1800" i="0" u="none" strike="noStrike" cap="none" normalizeH="0" baseline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rebuchet MS" pitchFamily="34" charset="0"/>
                <a:cs typeface="Times New Roman" pitchFamily="18" charset="0"/>
              </a:rPr>
              <a:t>COVID-19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BC1A13F-C457-42ED-A6BA-FB0103D27838}"/>
              </a:ext>
            </a:extLst>
          </p:cNvPr>
          <p:cNvSpPr/>
          <p:nvPr/>
        </p:nvSpPr>
        <p:spPr bwMode="auto">
          <a:xfrm>
            <a:off x="6002313" y="2581780"/>
            <a:ext cx="5238843" cy="43716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Бізнес-ризик (</a:t>
            </a:r>
            <a:r>
              <a:rPr lang="uk-UA" dirty="0">
                <a:latin typeface="Trebuchet MS" pitchFamily="34" charset="0"/>
                <a:cs typeface="Times New Roman" pitchFamily="18" charset="0"/>
              </a:rPr>
              <a:t>глобальний ризик </a:t>
            </a:r>
            <a:r>
              <a:rPr kumimoji="0" lang="uk-UA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і ризик країни)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35A3FF4-8629-4BE9-889A-2247BD5156B0}"/>
              </a:ext>
            </a:extLst>
          </p:cNvPr>
          <p:cNvSpPr/>
          <p:nvPr/>
        </p:nvSpPr>
        <p:spPr bwMode="auto">
          <a:xfrm>
            <a:off x="6002312" y="3070756"/>
            <a:ext cx="5238843" cy="43716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Ризик людських ресурсів і операційний ризик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CD724A5-B3E0-4562-ACB1-F8AFB2A412A8}"/>
              </a:ext>
            </a:extLst>
          </p:cNvPr>
          <p:cNvSpPr/>
          <p:nvPr/>
        </p:nvSpPr>
        <p:spPr bwMode="auto">
          <a:xfrm>
            <a:off x="6002312" y="3578281"/>
            <a:ext cx="2316740" cy="38760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dirty="0">
                <a:latin typeface="Trebuchet MS" pitchFamily="34" charset="0"/>
                <a:cs typeface="Times New Roman" pitchFamily="18" charset="0"/>
              </a:rPr>
              <a:t>Ризик ліквідності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850D889-BF33-46C3-93D3-F666D6B34E26}"/>
              </a:ext>
            </a:extLst>
          </p:cNvPr>
          <p:cNvSpPr/>
          <p:nvPr/>
        </p:nvSpPr>
        <p:spPr bwMode="auto">
          <a:xfrm>
            <a:off x="6055414" y="4093658"/>
            <a:ext cx="2210536" cy="3651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lang="uk-UA" dirty="0">
                <a:latin typeface="Trebuchet MS" pitchFamily="34" charset="0"/>
                <a:cs typeface="Times New Roman" pitchFamily="18" charset="0"/>
              </a:rPr>
              <a:t>Кредитний ризик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C08EC96-CB1A-4EE2-8B5D-28A9EE05B69E}"/>
              </a:ext>
            </a:extLst>
          </p:cNvPr>
          <p:cNvSpPr/>
          <p:nvPr/>
        </p:nvSpPr>
        <p:spPr bwMode="auto">
          <a:xfrm>
            <a:off x="6052103" y="4558536"/>
            <a:ext cx="3316357" cy="42045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Ризик недостатності капіталу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F52EFE1-369F-443F-8F27-929DEF191E3B}"/>
              </a:ext>
            </a:extLst>
          </p:cNvPr>
          <p:cNvGrpSpPr/>
          <p:nvPr/>
        </p:nvGrpSpPr>
        <p:grpSpPr>
          <a:xfrm>
            <a:off x="6439349" y="5362215"/>
            <a:ext cx="3034071" cy="1394517"/>
            <a:chOff x="4735392" y="4826286"/>
            <a:chExt cx="3034071" cy="1394517"/>
          </a:xfrm>
        </p:grpSpPr>
        <p:sp>
          <p:nvSpPr>
            <p:cNvPr id="18" name="Slide Number Placeholder 2">
              <a:extLst>
                <a:ext uri="{FF2B5EF4-FFF2-40B4-BE49-F238E27FC236}">
                  <a16:creationId xmlns:a16="http://schemas.microsoft.com/office/drawing/2014/main" id="{A1492C75-D57E-4AF6-8069-B76015B0187A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19" name="Picture 18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893D7FCE-F521-46AA-BB4F-CC9DD6D5AD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88451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BA0A9-7851-E247-8151-49086B849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Приклад</a:t>
            </a:r>
            <a:r>
              <a:rPr lang="en-US" dirty="0"/>
              <a:t>: Vodafone</a:t>
            </a:r>
            <a:r>
              <a:rPr lang="uk-UA" dirty="0"/>
              <a:t>, РІЧНИЙ ЗВІТ </a:t>
            </a:r>
            <a:r>
              <a:rPr lang="en-US" dirty="0"/>
              <a:t>2020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0D5FF8-7E86-49E8-A791-033969F79C00}"/>
              </a:ext>
            </a:extLst>
          </p:cNvPr>
          <p:cNvSpPr/>
          <p:nvPr/>
        </p:nvSpPr>
        <p:spPr>
          <a:xfrm>
            <a:off x="157369" y="1244059"/>
            <a:ext cx="11877261" cy="5477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uk-UA" sz="1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COVID-19</a:t>
            </a:r>
            <a:endParaRPr lang="en-US" sz="1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uk-UA" sz="14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Криза COVID-19 призвела до низки наслідків для управління ризиками та корпоративної звітності за цей період. Основні міркування узагальнено викладені нижче.</a:t>
            </a:r>
            <a:endParaRPr lang="en-US" sz="1400" b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uk-UA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Основні та виникаючі ризики</a:t>
            </a:r>
            <a:endParaRPr lang="en-US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uk-UA" sz="14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Вплив COVID-19 на основні і виникаючі ризики та невизначеності Групи було детально розглянуто разом із механізмами пом'якшення їх наслідків. Підсумки цього розгляду стисло викладені на </a:t>
            </a:r>
            <a:r>
              <a:rPr lang="uk-UA" sz="1400" b="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стор</a:t>
            </a:r>
            <a:r>
              <a:rPr lang="uk-UA" sz="14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70.</a:t>
            </a:r>
            <a:endParaRPr lang="en-US" sz="1400" b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uk-UA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Корпоративне управління </a:t>
            </a:r>
            <a:r>
              <a:rPr lang="uk-UA" sz="1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Процес фінансової звітності та зовнішній аудит</a:t>
            </a:r>
            <a:endParaRPr lang="en-US" sz="1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uk-UA" sz="14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відповідь на рекомендації уряду і обмеження щодо соціального дистанціювання та подорожей, практично всі працівники Групи, які беруть участь у підготовці поточної управлінської інформації, фінансової звітності та наданні підтримки зовнішньому аудиту, працюють дистанційно, як і фахівці команди зовнішнього аудитора. Це вимагало іншого способу роботи в процесі підготовки річної фінансової звітності. Віддалений доступ до наших фінансових систем для цих співробітників, інструменти програмного забезпечення для забезпечення співпраці, співставлення  аудиторських даних та проведення регулярних засідань з питань статусу підготовки звітності  виявились безцінними під час підготовки фінансової звітності та проведення зовнішнього аудиту. Ми продовжили часові рамки подання звітності на два тижні і в результаті Річний звіт було затверджено 28 травня 2020 року.</a:t>
            </a:r>
            <a:endParaRPr lang="en-US" sz="1400" b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uk-UA" sz="1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Системи внутрішнього контролю</a:t>
            </a:r>
            <a:endParaRPr lang="en-US" sz="1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14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 розглянули наші механізми фінансового контрою і дійшли висновку, що за винятком незначних змін, необхідних для дистанційної роботи (насамперед стосовно форми фізичного підтвердження схвалення), обмеження внаслідок COVID-19  не спричинили значного впливу на функціонування механізмів фінансового контролю. Це частково пояснюється належним функціонуванням інструментів і процесів, які уможливили віддалений доступ для фахівців фінансової команди. Ми також переглянули план внутрішнього аудиту на 2021 фінансовий рік, щоб пересвідчитись, що пріоритети узгоджено зі сферами підвищеного ризику в поточному операційному середовищі, яке зазнало впливу внаслідок COVID-19.</a:t>
            </a:r>
            <a:endParaRPr lang="en-US" sz="1400" b="0" dirty="0"/>
          </a:p>
        </p:txBody>
      </p:sp>
    </p:spTree>
    <p:extLst>
      <p:ext uri="{BB962C8B-B14F-4D97-AF65-F5344CB8AC3E}">
        <p14:creationId xmlns:p14="http://schemas.microsoft.com/office/powerpoint/2010/main" val="62893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A1B06-3D16-1445-A516-41B819740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200" b="1" dirty="0"/>
              <a:t>ЦІЛІ</a:t>
            </a:r>
            <a:endParaRPr lang="en-US" sz="22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AF11B9-6671-6D45-B4F0-5E14EC7BF608}"/>
              </a:ext>
            </a:extLst>
          </p:cNvPr>
          <p:cNvSpPr txBox="1"/>
          <p:nvPr/>
        </p:nvSpPr>
        <p:spPr>
          <a:xfrm>
            <a:off x="699845" y="1544574"/>
            <a:ext cx="10478228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uk-UA" altLang="en-US" sz="2400" b="0" dirty="0">
                <a:ea typeface="ＭＳ Ｐゴシック" panose="020B0600070205080204" pitchFamily="34" charset="-128"/>
              </a:rPr>
              <a:t>Зрозуміти головні компоненти звітності щодо корпоративного управління і вимоги Кодексу </a:t>
            </a:r>
            <a:r>
              <a:rPr lang="en-GB" altLang="en-US" sz="2400" b="0" dirty="0">
                <a:ea typeface="ＭＳ Ｐゴシック" panose="020B0600070205080204" pitchFamily="34" charset="-128"/>
              </a:rPr>
              <a:t>– </a:t>
            </a:r>
            <a:r>
              <a:rPr lang="uk-UA" altLang="en-US" sz="2400" b="0" dirty="0">
                <a:ea typeface="ＭＳ Ｐゴシック" panose="020B0600070205080204" pitchFamily="34" charset="-128"/>
              </a:rPr>
              <a:t>акцент на раду директорів </a:t>
            </a:r>
            <a:endParaRPr lang="en-GB" altLang="en-US" sz="2400" b="0" dirty="0">
              <a:ea typeface="ＭＳ Ｐゴシック" panose="020B0600070205080204" pitchFamily="34" charset="-128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uk-UA" altLang="en-US" sz="2400" b="0" dirty="0">
                <a:ea typeface="ＭＳ Ｐゴシック" panose="020B0600070205080204" pitchFamily="34" charset="-128"/>
              </a:rPr>
              <a:t>Розглянути нюанси звітності щодо корпоративного управління </a:t>
            </a:r>
            <a:endParaRPr lang="en-GB" altLang="en-US" sz="2400" b="0" dirty="0">
              <a:ea typeface="ＭＳ Ｐゴシック" panose="020B0600070205080204" pitchFamily="34" charset="-128"/>
            </a:endParaRPr>
          </a:p>
          <a:p>
            <a:pPr>
              <a:spcBef>
                <a:spcPts val="600"/>
              </a:spcBef>
            </a:pPr>
            <a:endParaRPr lang="en-GB" altLang="en-US" sz="2400" b="0" dirty="0">
              <a:ea typeface="ＭＳ Ｐゴシック" panose="020B0600070205080204" pitchFamily="34" charset="-128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uk-UA" altLang="en-US" sz="2400" b="0" dirty="0">
                <a:ea typeface="ＭＳ Ｐゴシック" panose="020B0600070205080204" pitchFamily="34" charset="-128"/>
              </a:rPr>
              <a:t>Розглянути звітність компаній в контексті </a:t>
            </a:r>
            <a:r>
              <a:rPr lang="en-GB" altLang="en-US" sz="2400" b="0" dirty="0">
                <a:ea typeface="ＭＳ Ｐゴシック" panose="020B0600070205080204" pitchFamily="34" charset="-128"/>
              </a:rPr>
              <a:t>COVID-19</a:t>
            </a:r>
          </a:p>
          <a:p>
            <a:pPr>
              <a:spcBef>
                <a:spcPts val="600"/>
              </a:spcBef>
            </a:pPr>
            <a:endParaRPr lang="en-GB" altLang="en-US" sz="2400" b="0" dirty="0">
              <a:ea typeface="ＭＳ Ｐゴシック" panose="020B0600070205080204" pitchFamily="34" charset="-128"/>
            </a:endParaRP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uk-UA" altLang="en-US" sz="2400" b="0" dirty="0">
                <a:ea typeface="ＭＳ Ｐゴシック" panose="020B0600070205080204" pitchFamily="34" charset="-128"/>
              </a:rPr>
              <a:t>Продемонструвати, як звітувати щодо ефективних практик реагування на кризові явища </a:t>
            </a:r>
            <a:endParaRPr lang="en-GB" altLang="en-US" sz="2400" b="0" dirty="0">
              <a:ea typeface="ＭＳ Ｐゴシック" panose="020B0600070205080204" pitchFamily="34" charset="-128"/>
            </a:endParaRP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893CD31-87D8-4355-A69B-B3AF69ACCF48}"/>
              </a:ext>
            </a:extLst>
          </p:cNvPr>
          <p:cNvGrpSpPr/>
          <p:nvPr/>
        </p:nvGrpSpPr>
        <p:grpSpPr>
          <a:xfrm>
            <a:off x="6109254" y="5313426"/>
            <a:ext cx="3034071" cy="1394517"/>
            <a:chOff x="4735392" y="4826286"/>
            <a:chExt cx="3034071" cy="1394517"/>
          </a:xfrm>
        </p:grpSpPr>
        <p:sp>
          <p:nvSpPr>
            <p:cNvPr id="5" name="Slide Number Placeholder 2">
              <a:extLst>
                <a:ext uri="{FF2B5EF4-FFF2-40B4-BE49-F238E27FC236}">
                  <a16:creationId xmlns:a16="http://schemas.microsoft.com/office/drawing/2014/main" id="{E1712335-E8B4-4142-A550-E111130972B5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6" name="Picture 5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A71DA894-4750-43CF-BB0F-8D2508D28E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911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189" y="301625"/>
            <a:ext cx="8461375" cy="75723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b="1" dirty="0">
                <a:ea typeface="+mj-ea"/>
              </a:rPr>
              <a:t>CORPORATE GOVERNANCE </a:t>
            </a:r>
            <a:endParaRPr lang="en-US" b="1" cap="all" dirty="0">
              <a:ea typeface="+mj-e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11045370" y="6356350"/>
            <a:ext cx="928915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26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8BDC67-E3F4-524F-96F8-BFC91CFD9C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185"/>
            <a:ext cx="11045371" cy="664163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496E09-5C7C-461C-A9BB-A8558E3757D7}"/>
              </a:ext>
            </a:extLst>
          </p:cNvPr>
          <p:cNvSpPr/>
          <p:nvPr/>
        </p:nvSpPr>
        <p:spPr bwMode="auto">
          <a:xfrm>
            <a:off x="128263" y="301625"/>
            <a:ext cx="10182548" cy="56653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8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rebuchet MS" pitchFamily="34" charset="0"/>
                <a:cs typeface="Times New Roman" pitchFamily="18" charset="0"/>
              </a:rPr>
              <a:t>Моє сприйняття якості звітності компанії впливає на моє сприйняття якості управління компанією.</a:t>
            </a:r>
            <a:endParaRPr kumimoji="0" lang="en-US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rebuchet MS" pitchFamily="34" charset="0"/>
              <a:cs typeface="Times New Roman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84D8D45-6DEC-48B5-AC09-9223CA98259B}"/>
              </a:ext>
            </a:extLst>
          </p:cNvPr>
          <p:cNvGrpSpPr/>
          <p:nvPr/>
        </p:nvGrpSpPr>
        <p:grpSpPr>
          <a:xfrm>
            <a:off x="364153" y="5326958"/>
            <a:ext cx="3034071" cy="1394517"/>
            <a:chOff x="4735392" y="4826286"/>
            <a:chExt cx="3034071" cy="1394517"/>
          </a:xfrm>
        </p:grpSpPr>
        <p:sp>
          <p:nvSpPr>
            <p:cNvPr id="7" name="Slide Number Placeholder 2">
              <a:extLst>
                <a:ext uri="{FF2B5EF4-FFF2-40B4-BE49-F238E27FC236}">
                  <a16:creationId xmlns:a16="http://schemas.microsoft.com/office/drawing/2014/main" id="{E9539003-58FD-4E82-99A4-E617088BC0D9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8" name="Picture 7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7F019336-8E6F-428E-A387-36CA84AF3C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3169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7"/>
          <p:cNvSpPr>
            <a:spLocks noGrp="1"/>
          </p:cNvSpPr>
          <p:nvPr>
            <p:ph type="title"/>
          </p:nvPr>
        </p:nvSpPr>
        <p:spPr>
          <a:xfrm>
            <a:off x="298580" y="620392"/>
            <a:ext cx="2361493" cy="550468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z="2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Корпоративне управління </a:t>
            </a:r>
            <a:r>
              <a:rPr lang="en-US" sz="2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– </a:t>
            </a:r>
            <a:r>
              <a:rPr lang="uk-UA" sz="2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що хочуть знати </a:t>
            </a:r>
            <a:r>
              <a:rPr lang="uk-UA" sz="20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стейкхолдери</a:t>
            </a:r>
            <a:r>
              <a:rPr lang="uk-UA" sz="2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та інвестори</a:t>
            </a:r>
            <a:endParaRPr lang="en-US" sz="2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218" name="Slide Number Placeholder 5"/>
          <p:cNvSpPr>
            <a:spLocks noGrp="1"/>
          </p:cNvSpPr>
          <p:nvPr>
            <p:ph type="sldNum" sz="quarter" idx="14"/>
          </p:nvPr>
        </p:nvSpPr>
        <p:spPr bwMode="auto">
          <a:xfrm>
            <a:off x="8610600" y="6356350"/>
            <a:ext cx="2743200" cy="365125"/>
          </a:xfrm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</a:t>
            </a:r>
          </a:p>
        </p:txBody>
      </p:sp>
      <p:graphicFrame>
        <p:nvGraphicFramePr>
          <p:cNvPr id="9226" name="Rectangle 8">
            <a:extLst>
              <a:ext uri="{FF2B5EF4-FFF2-40B4-BE49-F238E27FC236}">
                <a16:creationId xmlns:a16="http://schemas.microsoft.com/office/drawing/2014/main" id="{47BC0277-EDE2-456F-96A8-E236E0DCD6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6702777"/>
              </p:ext>
            </p:extLst>
          </p:nvPr>
        </p:nvGraphicFramePr>
        <p:xfrm>
          <a:off x="2861953" y="136525"/>
          <a:ext cx="8494895" cy="6219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90333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81C286-258A-4B9A-9903-F7EE15596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09816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      </a:t>
            </a:r>
            <a:r>
              <a:rPr lang="uk-UA" dirty="0">
                <a:solidFill>
                  <a:schemeClr val="bg1"/>
                </a:solidFill>
              </a:rPr>
              <a:t>Точка відліку </a:t>
            </a:r>
            <a:r>
              <a:rPr lang="en-US" dirty="0">
                <a:solidFill>
                  <a:schemeClr val="bg1"/>
                </a:solidFill>
              </a:rPr>
              <a:t>– </a:t>
            </a:r>
            <a:r>
              <a:rPr lang="uk-UA" dirty="0">
                <a:solidFill>
                  <a:schemeClr val="bg1"/>
                </a:solidFill>
              </a:rPr>
              <a:t>вимоги до звітності, передбачені у кодексі корпоративного управління </a:t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CD3CBA-BCDA-3E43-9198-E584832EAE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6578" y="1561436"/>
            <a:ext cx="11618844" cy="4351460"/>
          </a:xfrm>
        </p:spPr>
        <p:txBody>
          <a:bodyPr>
            <a:normAutofit fontScale="25000" lnSpcReduction="20000"/>
          </a:bodyPr>
          <a:lstStyle/>
          <a:p>
            <a:r>
              <a:rPr lang="uk-UA" sz="6800" b="1" dirty="0">
                <a:solidFill>
                  <a:schemeClr val="tx2"/>
                </a:solidFill>
              </a:rPr>
              <a:t>Кодекс корпоративного управління – Розділ </a:t>
            </a:r>
            <a:r>
              <a:rPr lang="en-US" sz="6800" b="1" dirty="0">
                <a:solidFill>
                  <a:schemeClr val="tx2"/>
                </a:solidFill>
              </a:rPr>
              <a:t>5 </a:t>
            </a:r>
            <a:r>
              <a:rPr lang="uk-UA" sz="6800" b="1" dirty="0">
                <a:solidFill>
                  <a:schemeClr val="tx2"/>
                </a:solidFill>
              </a:rPr>
              <a:t>Розкриття інформації і прозорість </a:t>
            </a:r>
            <a:endParaRPr lang="en-US" sz="6800" b="1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6800" b="1" dirty="0">
                <a:solidFill>
                  <a:schemeClr val="tx2"/>
                </a:solidFill>
              </a:rPr>
              <a:t>Комунікація із </a:t>
            </a:r>
            <a:r>
              <a:rPr lang="uk-UA" sz="6800" b="1" dirty="0" err="1">
                <a:solidFill>
                  <a:schemeClr val="tx2"/>
                </a:solidFill>
              </a:rPr>
              <a:t>стейкхолдерами</a:t>
            </a:r>
            <a:r>
              <a:rPr lang="uk-UA" sz="6800" b="1" dirty="0">
                <a:solidFill>
                  <a:schemeClr val="tx2"/>
                </a:solidFill>
              </a:rPr>
              <a:t> </a:t>
            </a:r>
            <a:r>
              <a:rPr lang="en-US" sz="6800" dirty="0">
                <a:solidFill>
                  <a:schemeClr val="tx2"/>
                </a:solidFill>
              </a:rPr>
              <a:t>– </a:t>
            </a:r>
            <a:r>
              <a:rPr lang="uk-UA" sz="6800" dirty="0">
                <a:solidFill>
                  <a:schemeClr val="tx2"/>
                </a:solidFill>
              </a:rPr>
              <a:t>своєчасний і рівноправний доступ до всіє інформації, що має суттєве значення для ухвалення інвестиційних рішень</a:t>
            </a:r>
            <a:r>
              <a:rPr lang="en-US" sz="6800" dirty="0">
                <a:solidFill>
                  <a:schemeClr val="tx2"/>
                </a:solidFill>
              </a:rPr>
              <a:t>;  </a:t>
            </a:r>
            <a:r>
              <a:rPr lang="uk-UA" sz="6800" dirty="0">
                <a:solidFill>
                  <a:schemeClr val="tx2"/>
                </a:solidFill>
              </a:rPr>
              <a:t>інформація повинна надаватися збалансовано.</a:t>
            </a:r>
            <a:endParaRPr lang="en-US" sz="68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6800" b="1" dirty="0">
                <a:solidFill>
                  <a:schemeClr val="tx2"/>
                </a:solidFill>
              </a:rPr>
              <a:t>Фінансова звітність </a:t>
            </a:r>
            <a:r>
              <a:rPr lang="en-US" sz="6800" dirty="0">
                <a:solidFill>
                  <a:schemeClr val="tx2"/>
                </a:solidFill>
              </a:rPr>
              <a:t>– </a:t>
            </a:r>
            <a:r>
              <a:rPr lang="uk-UA" sz="6800" dirty="0">
                <a:solidFill>
                  <a:schemeClr val="tx2"/>
                </a:solidFill>
              </a:rPr>
              <a:t>інформація про фінансові результати діяльності і фінансовий стан компанії</a:t>
            </a:r>
            <a:r>
              <a:rPr lang="en-US" sz="6800" dirty="0">
                <a:solidFill>
                  <a:schemeClr val="tx2"/>
                </a:solidFill>
              </a:rPr>
              <a:t>;  </a:t>
            </a:r>
            <a:r>
              <a:rPr lang="uk-UA" sz="6800" dirty="0">
                <a:solidFill>
                  <a:schemeClr val="tx2"/>
                </a:solidFill>
              </a:rPr>
              <a:t>інформація повинна бути об'єктивною, надійною, чіткою</a:t>
            </a:r>
            <a:r>
              <a:rPr lang="en-US" sz="6800" dirty="0">
                <a:solidFill>
                  <a:schemeClr val="tx2"/>
                </a:solidFill>
              </a:rPr>
              <a:t>; </a:t>
            </a:r>
            <a:r>
              <a:rPr lang="uk-UA" sz="6800" dirty="0">
                <a:solidFill>
                  <a:schemeClr val="tx2"/>
                </a:solidFill>
              </a:rPr>
              <a:t>акціонери задоволені, що вони мають достатньо інформації для ухвалення інвестиційних рішень. </a:t>
            </a:r>
            <a:endParaRPr lang="en-US" sz="68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6800" b="1" dirty="0">
                <a:solidFill>
                  <a:schemeClr val="tx2"/>
                </a:solidFill>
              </a:rPr>
              <a:t>Акціонери, </a:t>
            </a:r>
            <a:r>
              <a:rPr lang="uk-UA" sz="6800" b="1" dirty="0" err="1">
                <a:solidFill>
                  <a:schemeClr val="tx2"/>
                </a:solidFill>
              </a:rPr>
              <a:t>стейкхолдери</a:t>
            </a:r>
            <a:r>
              <a:rPr lang="uk-UA" sz="6800" b="1" dirty="0">
                <a:solidFill>
                  <a:schemeClr val="tx2"/>
                </a:solidFill>
              </a:rPr>
              <a:t> і ринки </a:t>
            </a:r>
            <a:r>
              <a:rPr lang="en-US" sz="6800" b="1" dirty="0">
                <a:solidFill>
                  <a:schemeClr val="tx2"/>
                </a:solidFill>
              </a:rPr>
              <a:t>– </a:t>
            </a:r>
            <a:r>
              <a:rPr lang="uk-UA" sz="6800" b="1" dirty="0">
                <a:solidFill>
                  <a:schemeClr val="tx2"/>
                </a:solidFill>
              </a:rPr>
              <a:t>нефінансова звітність </a:t>
            </a:r>
            <a:r>
              <a:rPr lang="en-US" sz="6800" dirty="0">
                <a:solidFill>
                  <a:schemeClr val="tx2"/>
                </a:solidFill>
              </a:rPr>
              <a:t>– </a:t>
            </a:r>
            <a:r>
              <a:rPr lang="uk-UA" sz="6800" dirty="0">
                <a:solidFill>
                  <a:schemeClr val="tx2"/>
                </a:solidFill>
              </a:rPr>
              <a:t>релевантна інформація про управління компанією надається акціонерам і ринкам</a:t>
            </a:r>
            <a:r>
              <a:rPr lang="en-US" sz="6800" dirty="0">
                <a:solidFill>
                  <a:schemeClr val="tx2"/>
                </a:solidFill>
              </a:rPr>
              <a:t>; </a:t>
            </a:r>
            <a:r>
              <a:rPr lang="uk-UA" sz="6800" dirty="0">
                <a:solidFill>
                  <a:schemeClr val="tx2"/>
                </a:solidFill>
              </a:rPr>
              <a:t>вплив на суспільство і довкілля є зрозумілим для </a:t>
            </a:r>
            <a:r>
              <a:rPr lang="uk-UA" sz="6800" dirty="0" err="1">
                <a:solidFill>
                  <a:schemeClr val="tx2"/>
                </a:solidFill>
              </a:rPr>
              <a:t>стейкхолдерів</a:t>
            </a:r>
            <a:r>
              <a:rPr lang="uk-UA" sz="6800" dirty="0">
                <a:solidFill>
                  <a:schemeClr val="tx2"/>
                </a:solidFill>
              </a:rPr>
              <a:t>. </a:t>
            </a:r>
            <a:endParaRPr lang="en-US" sz="68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6800" dirty="0">
                <a:solidFill>
                  <a:schemeClr val="tx2"/>
                </a:solidFill>
              </a:rPr>
              <a:t>Незалежний зовнішній аудит </a:t>
            </a:r>
            <a:endParaRPr lang="en-US" sz="68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6800" dirty="0">
                <a:solidFill>
                  <a:schemeClr val="tx2"/>
                </a:solidFill>
              </a:rPr>
              <a:t>Дивіденди і політика щодо їх виплати </a:t>
            </a:r>
            <a:endParaRPr lang="en-US" sz="6800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sz="6800" dirty="0">
                <a:solidFill>
                  <a:schemeClr val="tx2"/>
                </a:solidFill>
              </a:rPr>
              <a:t>Веб-сайт компанії (і річний звіт</a:t>
            </a:r>
            <a:r>
              <a:rPr lang="en-US" sz="6800" dirty="0">
                <a:solidFill>
                  <a:schemeClr val="tx2"/>
                </a:solidFill>
              </a:rPr>
              <a:t>)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D6C934-56B2-45E1-B05F-855A57D3091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A91C009A-D183-4B06-A7F0-ADEC358427FA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154A9AA-7F3B-4F73-A502-D27945745E77}"/>
              </a:ext>
            </a:extLst>
          </p:cNvPr>
          <p:cNvGrpSpPr/>
          <p:nvPr/>
        </p:nvGrpSpPr>
        <p:grpSpPr>
          <a:xfrm>
            <a:off x="6439349" y="5362215"/>
            <a:ext cx="3034071" cy="1394517"/>
            <a:chOff x="4735392" y="4826286"/>
            <a:chExt cx="3034071" cy="1394517"/>
          </a:xfrm>
        </p:grpSpPr>
        <p:sp>
          <p:nvSpPr>
            <p:cNvPr id="8" name="Slide Number Placeholder 2">
              <a:extLst>
                <a:ext uri="{FF2B5EF4-FFF2-40B4-BE49-F238E27FC236}">
                  <a16:creationId xmlns:a16="http://schemas.microsoft.com/office/drawing/2014/main" id="{9CC5F541-4B61-4F5B-9980-8B062DAC05F6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11" name="Picture 10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FA48746C-DF99-4F7E-86F3-D48FFC294E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8852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DAD5F-A100-814E-AFF3-FFE676BB2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Рекомендації і коментарі у кодексі </a:t>
            </a:r>
            <a:r>
              <a:rPr lang="en-US" dirty="0"/>
              <a:t>– </a:t>
            </a:r>
            <a:r>
              <a:rPr lang="uk-UA" dirty="0"/>
              <a:t>деталі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3A109C-F0E5-CA4A-B0EA-61F2CFA6DBA5}"/>
              </a:ext>
            </a:extLst>
          </p:cNvPr>
          <p:cNvSpPr txBox="1"/>
          <p:nvPr/>
        </p:nvSpPr>
        <p:spPr>
          <a:xfrm>
            <a:off x="205273" y="895739"/>
            <a:ext cx="11625943" cy="604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Офіційна політика щодо розкриття інформації на веб-сайті компанії </a:t>
            </a:r>
            <a:r>
              <a:rPr lang="en-GB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– </a:t>
            </a:r>
            <a:r>
              <a:rPr lang="uk-UA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що і як розкривати </a:t>
            </a:r>
            <a:r>
              <a:rPr lang="en-GB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…. </a:t>
            </a:r>
            <a:r>
              <a:rPr lang="uk-UA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Типові політики і документи </a:t>
            </a:r>
            <a:endParaRPr lang="en-GB" altLang="en-US" sz="2000" b="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Збалансований підхід - позитивна і негативна інформація; </a:t>
            </a:r>
            <a:r>
              <a:rPr lang="uk-UA" sz="2000" i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корисна інформація (допомога в ухваленні рішень для зацікавлених сторін)</a:t>
            </a:r>
            <a:endParaRPr lang="en-GB" altLang="en-US" sz="2000" i="1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АЛЕ не просто надати більше інформації - «суттєвість» інформації та її стислість надзвичайно важливі</a:t>
            </a:r>
            <a:endParaRPr lang="en-GB" altLang="en-US" sz="2000" b="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Фінансова і нефінансова інформація (сталість і фактори ESG) </a:t>
            </a:r>
            <a:endParaRPr lang="en-GB" altLang="en-US" sz="2000" b="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uk-UA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Політика розкриття інформації включає багато елементів:</a:t>
            </a:r>
            <a:endParaRPr lang="en-US" sz="2000" b="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uk-UA" sz="2000" b="0" dirty="0">
                <a:solidFill>
                  <a:srgbClr val="FF0000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Про управління та раду директорів …. (ХТО, ЩО, ЯК), систему управління, керівництва, склад, незалежність, знання і досвід, відвідуваність засідань, комітети ради директорів, процес висунення кандидатів для обрання до складу ради, оцінку діяльності ради директорів  </a:t>
            </a:r>
            <a:endParaRPr lang="en-GB" altLang="en-US" sz="2000" b="0" dirty="0">
              <a:solidFill>
                <a:srgbClr val="FF0000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uk-UA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Про модель бізнесу, стратегію і ризики </a:t>
            </a:r>
            <a:endParaRPr lang="en-GB" altLang="en-US" sz="2000" b="0" dirty="0">
              <a:solidFill>
                <a:schemeClr val="tx2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uk-UA" altLang="en-US" sz="2000" b="0" dirty="0">
                <a:solidFill>
                  <a:schemeClr val="tx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Про взаємодію з акціонерами і </a:t>
            </a:r>
            <a:r>
              <a:rPr lang="uk-UA" altLang="en-US" sz="2000" b="0" dirty="0" err="1">
                <a:solidFill>
                  <a:schemeClr val="tx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стейкхолдерами</a:t>
            </a:r>
            <a:r>
              <a:rPr lang="uk-UA" altLang="en-US" sz="2000" b="0" dirty="0">
                <a:solidFill>
                  <a:schemeClr val="tx2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 </a:t>
            </a:r>
            <a:endParaRPr lang="en-GB" altLang="en-US" sz="2000" b="0" dirty="0">
              <a:solidFill>
                <a:schemeClr val="tx2"/>
              </a:solidFill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uk-UA" altLang="en-US" sz="2000" b="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Про результати діяльності </a:t>
            </a:r>
            <a:endParaRPr lang="en-GB" altLang="en-US" sz="2000" b="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63948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>
            <a:extLst>
              <a:ext uri="{FF2B5EF4-FFF2-40B4-BE49-F238E27FC236}">
                <a16:creationId xmlns:a16="http://schemas.microsoft.com/office/drawing/2014/main" id="{FEFE42DF-B039-494B-9E93-E56637CEA878}"/>
              </a:ext>
            </a:extLst>
          </p:cNvPr>
          <p:cNvSpPr txBox="1">
            <a:spLocks/>
          </p:cNvSpPr>
          <p:nvPr/>
        </p:nvSpPr>
        <p:spPr>
          <a:xfrm>
            <a:off x="609601" y="2873829"/>
            <a:ext cx="2307770" cy="1509485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b="1" dirty="0">
                <a:solidFill>
                  <a:schemeClr val="bg1"/>
                </a:solidFill>
              </a:rPr>
              <a:t>Governance Framework – Sanford NZ 2019 Annual Report  </a:t>
            </a:r>
            <a:endParaRPr lang="en-US" b="1" cap="all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4E7B39-EB6D-4447-B620-F0305F4A3CE8}"/>
              </a:ext>
            </a:extLst>
          </p:cNvPr>
          <p:cNvSpPr txBox="1"/>
          <p:nvPr/>
        </p:nvSpPr>
        <p:spPr>
          <a:xfrm>
            <a:off x="447869" y="1981966"/>
            <a:ext cx="194076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Структура управління </a:t>
            </a:r>
            <a:r>
              <a:rPr lang="en-US" sz="2000" dirty="0"/>
              <a:t>– Sanford NZ</a:t>
            </a:r>
            <a:r>
              <a:rPr lang="uk-UA" sz="2000" dirty="0"/>
              <a:t>,</a:t>
            </a:r>
            <a:r>
              <a:rPr lang="en-US" sz="2000" dirty="0"/>
              <a:t> </a:t>
            </a:r>
            <a:r>
              <a:rPr lang="uk-UA" sz="2000" dirty="0"/>
              <a:t>Річний звіт 2019</a:t>
            </a:r>
            <a:r>
              <a:rPr lang="en-US" sz="2000" dirty="0"/>
              <a:t>  </a:t>
            </a:r>
            <a:endParaRPr lang="en-US" sz="2000" cap="all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4369" y="357851"/>
            <a:ext cx="7724775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F360FA-4673-7E47-AF42-39C208E69A50}"/>
              </a:ext>
            </a:extLst>
          </p:cNvPr>
          <p:cNvSpPr txBox="1"/>
          <p:nvPr/>
        </p:nvSpPr>
        <p:spPr>
          <a:xfrm>
            <a:off x="472441" y="6082518"/>
            <a:ext cx="5537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Джерело</a:t>
            </a:r>
            <a:r>
              <a:rPr lang="en-US" dirty="0"/>
              <a:t>: Sanford NZ P/L, </a:t>
            </a:r>
            <a:r>
              <a:rPr lang="uk-UA" dirty="0"/>
              <a:t>Зведений річний звіт </a:t>
            </a:r>
            <a:r>
              <a:rPr lang="en-US" dirty="0"/>
              <a:t>2019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E946E87-CAD1-46E6-BDB3-EF263AE7E902}"/>
              </a:ext>
            </a:extLst>
          </p:cNvPr>
          <p:cNvGrpSpPr/>
          <p:nvPr/>
        </p:nvGrpSpPr>
        <p:grpSpPr>
          <a:xfrm>
            <a:off x="206916" y="4217099"/>
            <a:ext cx="3034071" cy="1394517"/>
            <a:chOff x="4735392" y="4826286"/>
            <a:chExt cx="3034071" cy="1394517"/>
          </a:xfrm>
        </p:grpSpPr>
        <p:sp>
          <p:nvSpPr>
            <p:cNvPr id="7" name="Slide Number Placeholder 2">
              <a:extLst>
                <a:ext uri="{FF2B5EF4-FFF2-40B4-BE49-F238E27FC236}">
                  <a16:creationId xmlns:a16="http://schemas.microsoft.com/office/drawing/2014/main" id="{7CACD60B-998A-425A-B3EA-0E4F67C4BA71}"/>
                </a:ext>
              </a:extLst>
            </p:cNvPr>
            <p:cNvSpPr txBox="1">
              <a:spLocks/>
            </p:cNvSpPr>
            <p:nvPr/>
          </p:nvSpPr>
          <p:spPr>
            <a:xfrm>
              <a:off x="4735392" y="4826286"/>
              <a:ext cx="3034071" cy="221805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600" b="1" kern="1200">
                  <a:solidFill>
                    <a:schemeClr val="tx1"/>
                  </a:solidFill>
                  <a:latin typeface="Trebuchet MS" pitchFamily="34" charset="0"/>
                  <a:ea typeface="MS PGothic" pitchFamily="34" charset="-128"/>
                  <a:cs typeface="+mn-cs"/>
                </a:defRPr>
              </a:lvl9pPr>
            </a:lstStyle>
            <a:p>
              <a:r>
                <a:rPr lang="en-US" sz="1000" b="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+mj-lt"/>
                </a:rPr>
                <a:t>IN PARTNERSHIP WITH:</a:t>
              </a:r>
            </a:p>
          </p:txBody>
        </p:sp>
        <p:pic>
          <p:nvPicPr>
            <p:cNvPr id="8" name="Picture 7" descr="Graphical user interface, text, application, email&#10;&#10;Description automatically generated">
              <a:extLst>
                <a:ext uri="{FF2B5EF4-FFF2-40B4-BE49-F238E27FC236}">
                  <a16:creationId xmlns:a16="http://schemas.microsoft.com/office/drawing/2014/main" id="{A92B7614-2F7A-4570-9C19-A7B4040ED0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21"/>
            <a:stretch/>
          </p:blipFill>
          <p:spPr>
            <a:xfrm>
              <a:off x="4757053" y="5094262"/>
              <a:ext cx="2061007" cy="11265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3381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189" y="301625"/>
            <a:ext cx="8461375" cy="757238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uk-UA" b="1" dirty="0">
                <a:ea typeface="+mj-ea"/>
              </a:rPr>
              <a:t>Приклад</a:t>
            </a:r>
            <a:r>
              <a:rPr lang="en-US" b="1" dirty="0"/>
              <a:t>: </a:t>
            </a:r>
            <a:r>
              <a:rPr lang="uk-UA" b="1" dirty="0"/>
              <a:t>цінності і культура </a:t>
            </a:r>
            <a:r>
              <a:rPr lang="en-US" b="1" dirty="0">
                <a:ea typeface="+mj-ea"/>
              </a:rPr>
              <a:t>– ABSA</a:t>
            </a:r>
            <a:r>
              <a:rPr lang="uk-UA" b="1" dirty="0">
                <a:ea typeface="+mj-ea"/>
              </a:rPr>
              <a:t>, річний звіт з питань </a:t>
            </a:r>
            <a:r>
              <a:rPr lang="en-US" b="1" dirty="0">
                <a:ea typeface="+mj-ea"/>
              </a:rPr>
              <a:t>ESG</a:t>
            </a:r>
            <a:r>
              <a:rPr lang="uk-UA" b="1" dirty="0">
                <a:ea typeface="+mj-ea"/>
              </a:rPr>
              <a:t>, 2019 </a:t>
            </a:r>
            <a:r>
              <a:rPr lang="en-US" b="1" dirty="0">
                <a:ea typeface="+mj-ea"/>
              </a:rPr>
              <a:t> </a:t>
            </a:r>
            <a:endParaRPr lang="en-US" b="1" cap="all" dirty="0">
              <a:ea typeface="+mj-e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10604664" y="6356350"/>
            <a:ext cx="749135" cy="365125"/>
          </a:xfrm>
        </p:spPr>
        <p:txBody>
          <a:bodyPr/>
          <a:lstStyle/>
          <a:p>
            <a:pPr>
              <a:defRPr/>
            </a:pPr>
            <a:r>
              <a:rPr lang="en-US" dirty="0"/>
              <a:t>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85B5AF-9F32-F64A-A018-6F600018D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13" y="1199408"/>
            <a:ext cx="11936896" cy="565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299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05B461-B5A6-C049-9CAF-73817D58ACF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139700" y="6325986"/>
            <a:ext cx="7950752" cy="395490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r>
              <a:rPr lang="uk-UA" dirty="0"/>
              <a:t>Джерело</a:t>
            </a:r>
            <a:r>
              <a:rPr lang="en-US" dirty="0"/>
              <a:t>: KCB Group Plc , </a:t>
            </a:r>
            <a:r>
              <a:rPr lang="uk-UA" dirty="0"/>
              <a:t>Кенія</a:t>
            </a:r>
            <a:r>
              <a:rPr lang="en-US" dirty="0"/>
              <a:t>, </a:t>
            </a:r>
            <a:r>
              <a:rPr lang="uk-UA" dirty="0"/>
              <a:t>Зведений річний звіт </a:t>
            </a:r>
            <a:r>
              <a:rPr lang="en-US" dirty="0"/>
              <a:t>2019, </a:t>
            </a:r>
            <a:r>
              <a:rPr lang="uk-UA" dirty="0"/>
              <a:t>звіт про корпоративне управління, </a:t>
            </a:r>
            <a:r>
              <a:rPr lang="uk-UA" dirty="0" err="1"/>
              <a:t>стор</a:t>
            </a:r>
            <a:r>
              <a:rPr lang="uk-UA" dirty="0"/>
              <a:t>. </a:t>
            </a:r>
            <a:r>
              <a:rPr lang="en-US" dirty="0"/>
              <a:t>69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9F31502-6099-4A01-A496-708DFF7791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35117"/>
              </p:ext>
            </p:extLst>
          </p:nvPr>
        </p:nvGraphicFramePr>
        <p:xfrm>
          <a:off x="735497" y="1288196"/>
          <a:ext cx="11102008" cy="5037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00287">
                  <a:extLst>
                    <a:ext uri="{9D8B030D-6E8A-4147-A177-3AD203B41FA5}">
                      <a16:colId xmlns:a16="http://schemas.microsoft.com/office/drawing/2014/main" val="2654992037"/>
                    </a:ext>
                  </a:extLst>
                </a:gridCol>
                <a:gridCol w="3700287">
                  <a:extLst>
                    <a:ext uri="{9D8B030D-6E8A-4147-A177-3AD203B41FA5}">
                      <a16:colId xmlns:a16="http://schemas.microsoft.com/office/drawing/2014/main" val="4109125959"/>
                    </a:ext>
                  </a:extLst>
                </a:gridCol>
                <a:gridCol w="3701434">
                  <a:extLst>
                    <a:ext uri="{9D8B030D-6E8A-4147-A177-3AD203B41FA5}">
                      <a16:colId xmlns:a16="http://schemas.microsoft.com/office/drawing/2014/main" val="1376129139"/>
                    </a:ext>
                  </a:extLst>
                </a:gridCol>
              </a:tblGrid>
              <a:tr h="678287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Розмежування ролі та обов’язків </a:t>
                      </a:r>
                      <a:r>
                        <a:rPr lang="uk-UA" sz="1400" dirty="0">
                          <a:effectLst/>
                        </a:rPr>
                        <a:t>                                                                                                                                                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uk-UA" sz="1400" b="0" dirty="0"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b="0" dirty="0">
                          <a:effectLst/>
                        </a:rPr>
                        <a:t>Функції Голови ради директорів відмежовані від функцій Генерального директора Групи. Існує чітке розмежування обов’язків. Жоден з членів Ради директорів не має необмежених повноважень під час ухвалення рішень.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2321461"/>
                  </a:ext>
                </a:extLst>
              </a:tr>
              <a:tr h="3873835">
                <a:tc>
                  <a:txBody>
                    <a:bodyPr/>
                    <a:lstStyle/>
                    <a:p>
                      <a:pPr marL="1016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1016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dirty="0">
                          <a:solidFill>
                            <a:schemeClr val="tx1"/>
                          </a:solidFill>
                          <a:effectLst/>
                        </a:rPr>
                        <a:t>Голова ради директорів 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b="0" dirty="0">
                          <a:solidFill>
                            <a:schemeClr val="tx1"/>
                          </a:solidFill>
                          <a:effectLst/>
                        </a:rPr>
                        <a:t>Забезпечує загальне лідерство у Раді.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b="0" dirty="0">
                          <a:solidFill>
                            <a:schemeClr val="tx1"/>
                          </a:solidFill>
                          <a:effectLst/>
                        </a:rPr>
                        <a:t>Забезпечує ефективне виконання своїх обов’язків Радою у визначенні і реалізації  стратегії Групи.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b="0" dirty="0">
                          <a:solidFill>
                            <a:schemeClr val="tx1"/>
                          </a:solidFill>
                          <a:effectLst/>
                        </a:rPr>
                        <a:t>Забезпечує належний склад комітетів Ради.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b="0" dirty="0">
                          <a:solidFill>
                            <a:schemeClr val="tx1"/>
                          </a:solidFill>
                          <a:effectLst/>
                        </a:rPr>
                        <a:t>Забезпечує вчасне отримання точної і достовірної інформації членами Ради.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b="0" dirty="0">
                          <a:solidFill>
                            <a:schemeClr val="tx1"/>
                          </a:solidFill>
                          <a:effectLst/>
                        </a:rPr>
                        <a:t>Забезпечує визначення потреб членів Ради щодо підвищення кваліфікації і проведення необхідних тренінгів для покращення їхніх знань і навичок.  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b="0" dirty="0">
                          <a:solidFill>
                            <a:schemeClr val="tx1"/>
                          </a:solidFill>
                          <a:effectLst/>
                        </a:rPr>
                        <a:t>Керу, відстежує і оцінює результати роботи членів Ради.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b="0" dirty="0">
                          <a:solidFill>
                            <a:schemeClr val="tx1"/>
                          </a:solidFill>
                          <a:effectLst/>
                        </a:rPr>
                        <a:t>Здійсню нагляд і забезпечує належне планування наступництва/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b="0" dirty="0">
                          <a:solidFill>
                            <a:schemeClr val="tx1"/>
                          </a:solidFill>
                          <a:effectLst/>
                        </a:rPr>
                        <a:t>Підтримує ефективні відносини з акціонерами і </a:t>
                      </a:r>
                      <a:r>
                        <a:rPr lang="uk-UA" sz="1200" b="0" dirty="0" err="1">
                          <a:solidFill>
                            <a:schemeClr val="tx1"/>
                          </a:solidFill>
                          <a:effectLst/>
                        </a:rPr>
                        <a:t>стейкхолдерами</a:t>
                      </a:r>
                      <a:r>
                        <a:rPr lang="uk-UA" sz="1200" b="0" dirty="0">
                          <a:solidFill>
                            <a:schemeClr val="tx1"/>
                          </a:solidFill>
                          <a:effectLst/>
                        </a:rPr>
                        <a:t>. 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0160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Рада директорів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Робить внесок у розробку стратегії Групи.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Аналізує і відстежує результати роботи виконавчого органу відносно встановлених цілей.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Забезпечує наявність в Групі належних механізмів контролю і надійної системи управління ризиками.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Забезпечує достовірність інформації, що розкривається ринку і акціонерам.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Критично, але в конструктивному руслі, розглядає пропозиції виконавчого органу.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Постійно керується у своїй діяльності </a:t>
                      </a:r>
                      <a:r>
                        <a:rPr lang="uk-UA" sz="1200" dirty="0" err="1">
                          <a:solidFill>
                            <a:schemeClr val="tx1"/>
                          </a:solidFill>
                          <a:effectLst/>
                        </a:rPr>
                        <a:t>фідуціарними</a:t>
                      </a: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 обов’язками і обов’язками піклування.  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0160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Генеральний директор Групи 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Здійснює управління повсякденною діяльністю Групи.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Ефективно реалізує бізнес стратегію і плани з метою забезпечення акціонерної цінності, сталого розвитку і зростання ринкової частки Групи згідно політики, визначеної Радою.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Захищає, розвиває і підвищує цінність торгової марки Групи. 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Консультується з Головою Ради і Радою щодо питань, які можуть мати суттєвий вплив на Групу.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Виступає </a:t>
                      </a:r>
                      <a:r>
                        <a:rPr lang="uk-UA" sz="1200" dirty="0" err="1">
                          <a:solidFill>
                            <a:schemeClr val="tx1"/>
                          </a:solidFill>
                          <a:effectLst/>
                        </a:rPr>
                        <a:t>зв’язуючою</a:t>
                      </a: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 ланкою між Радою і виконавчим органом.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Забезпечує лідерство у виконавчому органі і спрямовує його діяльність. 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uk-UA" sz="1200" dirty="0">
                          <a:solidFill>
                            <a:schemeClr val="tx1"/>
                          </a:solidFill>
                          <a:effectLst/>
                        </a:rPr>
                        <a:t>  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10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782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94060-9443-0446-8F85-7C39265E4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KCB – </a:t>
            </a:r>
            <a:r>
              <a:rPr lang="uk-UA" dirty="0"/>
              <a:t>Кенія </a:t>
            </a:r>
            <a:r>
              <a:rPr lang="en-US" dirty="0"/>
              <a:t>– </a:t>
            </a:r>
            <a:r>
              <a:rPr lang="uk-UA" dirty="0"/>
              <a:t>це «хороша» рада директорів</a:t>
            </a:r>
            <a:r>
              <a:rPr lang="en-US" dirty="0"/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4FC812-1F20-7A4C-BD2C-EF11B56B2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061" y="1058335"/>
            <a:ext cx="9890449" cy="500150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D72F803-BDCE-FE46-A21B-A35DDFE32796}"/>
              </a:ext>
            </a:extLst>
          </p:cNvPr>
          <p:cNvSpPr txBox="1"/>
          <p:nvPr/>
        </p:nvSpPr>
        <p:spPr>
          <a:xfrm>
            <a:off x="1760792" y="6217818"/>
            <a:ext cx="70359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0" dirty="0"/>
              <a:t>Джерело</a:t>
            </a:r>
            <a:r>
              <a:rPr lang="en-US" b="0" dirty="0"/>
              <a:t>: KCB Group Plc,</a:t>
            </a:r>
            <a:r>
              <a:rPr lang="uk-UA" b="0" dirty="0"/>
              <a:t> Кенія</a:t>
            </a:r>
            <a:r>
              <a:rPr lang="en-US" dirty="0"/>
              <a:t>, </a:t>
            </a:r>
            <a:r>
              <a:rPr lang="uk-UA" dirty="0"/>
              <a:t>Зведений річний звіт </a:t>
            </a:r>
            <a:r>
              <a:rPr lang="en-US" dirty="0"/>
              <a:t>2019, </a:t>
            </a:r>
            <a:r>
              <a:rPr lang="uk-UA" dirty="0" err="1"/>
              <a:t>стор</a:t>
            </a:r>
            <a:r>
              <a:rPr lang="uk-UA" dirty="0"/>
              <a:t>. </a:t>
            </a:r>
            <a:r>
              <a:rPr lang="en-US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174022850"/>
      </p:ext>
    </p:extLst>
  </p:cSld>
  <p:clrMapOvr>
    <a:masterClrMapping/>
  </p:clrMapOvr>
</p:sld>
</file>

<file path=ppt/theme/theme1.xml><?xml version="1.0" encoding="utf-8"?>
<a:theme xmlns:a="http://schemas.openxmlformats.org/drawingml/2006/main" name="IFC Fixed Logo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54963A80-F6EF-F946-8E43-73846033B2A5}"/>
    </a:ext>
  </a:extLst>
</a:theme>
</file>

<file path=ppt/theme/theme10.xml><?xml version="1.0" encoding="utf-8"?>
<a:theme xmlns:a="http://schemas.openxmlformats.org/drawingml/2006/main" name="Contact Slide">
  <a:themeElements>
    <a:clrScheme name="IFC Corporate Colors">
      <a:dk1>
        <a:srgbClr val="002345"/>
      </a:dk1>
      <a:lt1>
        <a:sysClr val="window" lastClr="FFFFFF"/>
      </a:lt1>
      <a:dk2>
        <a:srgbClr val="000000"/>
      </a:dk2>
      <a:lt2>
        <a:srgbClr val="00ADE4"/>
      </a:lt2>
      <a:accent1>
        <a:srgbClr val="006446"/>
      </a:accent1>
      <a:accent2>
        <a:srgbClr val="87189D"/>
      </a:accent2>
      <a:accent3>
        <a:srgbClr val="BCD19B"/>
      </a:accent3>
      <a:accent4>
        <a:srgbClr val="A4123F"/>
      </a:accent4>
      <a:accent5>
        <a:srgbClr val="C69214"/>
      </a:accent5>
      <a:accent6>
        <a:srgbClr val="485CC7"/>
      </a:accent6>
      <a:hlink>
        <a:srgbClr val="C69214"/>
      </a:hlink>
      <a:folHlink>
        <a:srgbClr val="BCD19B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CED80DDE-8A7B-664D-9208-EF18FC4806B8}"/>
    </a:ext>
  </a:extLst>
</a:theme>
</file>

<file path=ppt/theme/theme11.xml><?xml version="1.0" encoding="utf-8"?>
<a:theme xmlns:a="http://schemas.openxmlformats.org/drawingml/2006/main" name="Divide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D0C6AD39-79AE-C74B-883F-FC409E54456A}"/>
    </a:ext>
  </a:extLst>
</a:theme>
</file>

<file path=ppt/theme/theme1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 Slid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F6E5736A-0712-9D4B-A509-A11EBD0ED86B}"/>
    </a:ext>
  </a:extLst>
</a:theme>
</file>

<file path=ppt/theme/theme3.xml><?xml version="1.0" encoding="utf-8"?>
<a:theme xmlns:a="http://schemas.openxmlformats.org/drawingml/2006/main" name="Full Page Interior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E7A2CC24-AE93-3F43-982D-D67A778F729B}"/>
    </a:ext>
  </a:extLst>
</a:theme>
</file>

<file path=ppt/theme/theme4.xml><?xml version="1.0" encoding="utf-8"?>
<a:theme xmlns:a="http://schemas.openxmlformats.org/drawingml/2006/main" name="Single Area Interior Option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62764CEC-4F65-C947-8694-52A9E6840823}"/>
    </a:ext>
  </a:extLst>
</a:theme>
</file>

<file path=ppt/theme/theme5.xml><?xml version="1.0" encoding="utf-8"?>
<a:theme xmlns:a="http://schemas.openxmlformats.org/drawingml/2006/main" name="Two Area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05051D41-7235-7841-8737-42309EC26B5D}"/>
    </a:ext>
  </a:extLst>
</a:theme>
</file>

<file path=ppt/theme/theme6.xml><?xml version="1.0" encoding="utf-8"?>
<a:theme xmlns:a="http://schemas.openxmlformats.org/drawingml/2006/main" name="Highlight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2165ED28-2CF8-774B-B29E-9447DADB89B6}"/>
    </a:ext>
  </a:extLst>
</a:theme>
</file>

<file path=ppt/theme/theme7.xml><?xml version="1.0" encoding="utf-8"?>
<a:theme xmlns:a="http://schemas.openxmlformats.org/drawingml/2006/main" name="Tomb Stone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49D67369-4FA1-FD47-BABC-5D53F59B2011}"/>
    </a:ext>
  </a:extLst>
</a:theme>
</file>

<file path=ppt/theme/theme8.xml><?xml version="1.0" encoding="utf-8"?>
<a:theme xmlns:a="http://schemas.openxmlformats.org/drawingml/2006/main" name="Photo Slides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C53E3896-620B-C740-9D08-3466A8EFBB4D}"/>
    </a:ext>
  </a:extLst>
</a:theme>
</file>

<file path=ppt/theme/theme9.xml><?xml version="1.0" encoding="utf-8"?>
<a:theme xmlns:a="http://schemas.openxmlformats.org/drawingml/2006/main" name="Chart ">
  <a:themeElements>
    <a:clrScheme name="IFC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B5A37"/>
      </a:accent1>
      <a:accent2>
        <a:srgbClr val="890089"/>
      </a:accent2>
      <a:accent3>
        <a:srgbClr val="C8BB7E"/>
      </a:accent3>
      <a:accent4>
        <a:srgbClr val="A90025"/>
      </a:accent4>
      <a:accent5>
        <a:srgbClr val="FC5307"/>
      </a:accent5>
      <a:accent6>
        <a:srgbClr val="420088"/>
      </a:accent6>
      <a:hlink>
        <a:srgbClr val="C8BB7E"/>
      </a:hlink>
      <a:folHlink>
        <a:srgbClr val="C58006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1. UKR Nov 20 CG Scorecard Presentation" id="{8371FD68-FDE7-1446-ADEA-F96E6A33FA38}" vid="{E8280C30-951E-AC4A-84EB-B93AE81C833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A35D9EEC7BE84EBA57F60A28B25C3E" ma:contentTypeVersion="13" ma:contentTypeDescription="Create a new document." ma:contentTypeScope="" ma:versionID="f3eec407559878d434ded1a018f2b895">
  <xsd:schema xmlns:xsd="http://www.w3.org/2001/XMLSchema" xmlns:xs="http://www.w3.org/2001/XMLSchema" xmlns:p="http://schemas.microsoft.com/office/2006/metadata/properties" xmlns:ns3="98ac8286-1dcb-443f-9c2c-5155aaf7d39d" xmlns:ns4="a1056d45-a318-4d83-a7c5-2e1035740bd5" targetNamespace="http://schemas.microsoft.com/office/2006/metadata/properties" ma:root="true" ma:fieldsID="4c04dab7f3f572c90f09c1cc624e1e9a" ns3:_="" ns4:_="">
    <xsd:import namespace="98ac8286-1dcb-443f-9c2c-5155aaf7d39d"/>
    <xsd:import namespace="a1056d45-a318-4d83-a7c5-2e1035740b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AutoKeyPoints" minOccurs="0"/>
                <xsd:element ref="ns4:MediaServiceKeyPoint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ac8286-1dcb-443f-9c2c-5155aaf7d39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056d45-a318-4d83-a7c5-2e1035740b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B639362-D018-406A-8FFE-B6B8448BE9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E3F376-DBF7-47DC-A511-06E1246F73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8ac8286-1dcb-443f-9c2c-5155aaf7d39d"/>
    <ds:schemaRef ds:uri="a1056d45-a318-4d83-a7c5-2e1035740b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3A57F60-0EB9-4901-B270-25458575CC9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IFC Fixed Logo</Template>
  <TotalTime>1459</TotalTime>
  <Words>2089</Words>
  <Application>Microsoft Office PowerPoint</Application>
  <PresentationFormat>Widescreen</PresentationFormat>
  <Paragraphs>297</Paragraphs>
  <Slides>20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20</vt:i4>
      </vt:variant>
    </vt:vector>
  </HeadingPairs>
  <TitlesOfParts>
    <vt:vector size="40" baseType="lpstr">
      <vt:lpstr>Andes ExtraLight</vt:lpstr>
      <vt:lpstr>Arial</vt:lpstr>
      <vt:lpstr>Arial Bold</vt:lpstr>
      <vt:lpstr>Calibri</vt:lpstr>
      <vt:lpstr>Courier New</vt:lpstr>
      <vt:lpstr>Symbol</vt:lpstr>
      <vt:lpstr>Times New Roman</vt:lpstr>
      <vt:lpstr>Trebuchet MS</vt:lpstr>
      <vt:lpstr>Wingdings</vt:lpstr>
      <vt:lpstr>IFC Fixed Logo</vt:lpstr>
      <vt:lpstr>Agenda Slide</vt:lpstr>
      <vt:lpstr>Full Page Interior</vt:lpstr>
      <vt:lpstr>Single Area Interior Options</vt:lpstr>
      <vt:lpstr>Two Area Slides</vt:lpstr>
      <vt:lpstr>Highlight Slides</vt:lpstr>
      <vt:lpstr>Tomb Stone</vt:lpstr>
      <vt:lpstr>Photo Slides</vt:lpstr>
      <vt:lpstr>Chart </vt:lpstr>
      <vt:lpstr>Contact Slide</vt:lpstr>
      <vt:lpstr>Divider Options</vt:lpstr>
      <vt:lpstr>ЛІДЕРСТВО КОМПАНІЇ І РЕАГУВАННЯ НА КРИЗОВІ ЯВИЩА - ЗВІТУВАННЯ ЩОДО КОРПОРАТИВНОГО УПРАВЛІННЯ РІЗНИМ КОРИСТУВАЧАМ І ПІД ЧАС  COVOD-19 </vt:lpstr>
      <vt:lpstr>ЦІЛІ</vt:lpstr>
      <vt:lpstr>Корпоративне управління – що хочуть знати стейкхолдери та інвестори</vt:lpstr>
      <vt:lpstr>      Точка відліку – вимоги до звітності, передбачені у кодексі корпоративного управління  </vt:lpstr>
      <vt:lpstr>Рекомендації і коментарі у кодексі – деталі </vt:lpstr>
      <vt:lpstr>PowerPoint Presentation</vt:lpstr>
      <vt:lpstr>Приклад: цінності і культура – ABSA, річний звіт з питань ESG, 2019  </vt:lpstr>
      <vt:lpstr>PowerPoint Presentation</vt:lpstr>
      <vt:lpstr>KCB – Кенія – це «хороша» рада директорів?</vt:lpstr>
      <vt:lpstr>ЧИ ДОСТАТНЬО ЦІЄЇ ІНФОРМАЦІЇ?</vt:lpstr>
      <vt:lpstr>БІЛЬШ ДЕТАЛЬНА ІНФОРМАЦІЯ  </vt:lpstr>
      <vt:lpstr>PowerPoint Presentation</vt:lpstr>
      <vt:lpstr>НЕЗАЛЕЖНІСТЬ РАДИ ДИРЕКТОРІВ – 1/3 СКЛАДУ РАДИ ДИРЕКТОРІВ (МЕТА - 50%)</vt:lpstr>
      <vt:lpstr>COVID -19 і звітування щодо корпоративного управління </vt:lpstr>
      <vt:lpstr>ЗВІТУВАННЯ ЩОДО КОРПОРАТИВНОГО УПРАВЛІННЯ – COVID-19 </vt:lpstr>
      <vt:lpstr>ІНСТРУМЕНТИ IFC ЩОДО ПІДТРИМКИ В КОНТЕКСТІ Covid-19 </vt:lpstr>
      <vt:lpstr>ПРИКЛАД: Сінгапурські АВІАЛІНІЇ – РІЧНИЙ ЗВІТ НА ЧЕРВЕНЬ 2020</vt:lpstr>
      <vt:lpstr>ПРИКЛАД – Nedbank, Південна Африка, Річний звіт 2019  </vt:lpstr>
      <vt:lpstr>Приклад: Vodafone, РІЧНИЙ ЗВІТ 2020 </vt:lpstr>
      <vt:lpstr>CORPORATE GOVERNANCE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Scorecards -</dc:title>
  <dc:subject/>
  <dc:creator>Anne Molyneux</dc:creator>
  <cp:keywords/>
  <dc:description/>
  <cp:lastModifiedBy>Boris Janjalia</cp:lastModifiedBy>
  <cp:revision>54</cp:revision>
  <cp:lastPrinted>2020-11-06T06:33:31Z</cp:lastPrinted>
  <dcterms:created xsi:type="dcterms:W3CDTF">2020-11-06T03:48:32Z</dcterms:created>
  <dcterms:modified xsi:type="dcterms:W3CDTF">2020-11-19T13:17:28Z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0x010100D4A35D9EEC7BE84EBA57F60A28B25C3E</vt:lpwstr>
  </property>
</Properties>
</file>